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8.9-->
<p:presentation xmlns:r="http://schemas.openxmlformats.org/officeDocument/2006/relationships" xmlns:a="http://schemas.openxmlformats.org/drawingml/2006/main" xmlns:p="http://schemas.openxmlformats.org/presentationml/2006/main" showSpecialPlsOnTitleSld="0" removePersonalInfoOnSave="1" saveSubsetFonts="1">
  <p:sldMasterIdLst>
    <p:sldMasterId id="2147483648" r:id="rId1"/>
  </p:sldMasterIdLst>
  <p:notesMasterIdLst>
    <p:notesMasterId r:id="rId2"/>
  </p:notesMasterIdLst>
  <p:handoutMasterIdLst>
    <p:handoutMasterId r:id="rId3"/>
  </p:handoutMasterIdLst>
  <p:sldIdLst>
    <p:sldId id="256" r:id="rId4"/>
    <p:sldId id="262" r:id="rId5"/>
    <p:sldId id="263" r:id="rId6"/>
    <p:sldId id="264" r:id="rId7"/>
    <p:sldId id="265" r:id="rId8"/>
    <p:sldId id="266" r:id="rId9"/>
    <p:sldId id="267" r:id="rId10"/>
    <p:sldId id="274" r:id="rId11"/>
    <p:sldId id="275" r:id="rId12"/>
    <p:sldId id="268" r:id="rId13"/>
    <p:sldId id="269" r:id="rId14"/>
    <p:sldId id="270" r:id="rId15"/>
    <p:sldId id="271" r:id="rId16"/>
    <p:sldId id="276" r:id="rId17"/>
    <p:sldId id="277" r:id="rId18"/>
    <p:sldId id="272" r:id="rId19"/>
  </p:sldIdLst>
  <p:sldSz cx="9144000" cy="5143500" type="screen16x9"/>
  <p:notesSz cx="6888163" cy="10020300"/>
  <p:custDataLst>
    <p:tags r:id="rId20"/>
  </p:custDataLst>
  <p:defaultTextStyle>
    <a:defPPr>
      <a:defRPr lang="ru-RU"/>
    </a:defPPr>
    <a:lvl1pPr algn="l" rtl="0" eaLnBrk="0" fontAlgn="base" hangingPunct="0">
      <a:spcBef>
        <a:spcPct val="0"/>
      </a:spcBef>
      <a:spcAft>
        <a:spcPct val="0"/>
      </a:spcAft>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457200" algn="l" rtl="0" eaLnBrk="0" fontAlgn="base" hangingPunct="0">
      <a:spcBef>
        <a:spcPct val="0"/>
      </a:spcBef>
      <a:spcAft>
        <a:spcPct val="0"/>
      </a:spcAft>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914400" algn="l" rtl="0" eaLnBrk="0" fontAlgn="base" hangingPunct="0">
      <a:spcBef>
        <a:spcPct val="0"/>
      </a:spcBef>
      <a:spcAft>
        <a:spcPct val="0"/>
      </a:spcAft>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371600" algn="l" rtl="0" eaLnBrk="0" fontAlgn="base" hangingPunct="0">
      <a:spcBef>
        <a:spcPct val="0"/>
      </a:spcBef>
      <a:spcAft>
        <a:spcPct val="0"/>
      </a:spcAft>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1828800" algn="l" rtl="0" eaLnBrk="0" fontAlgn="base" hangingPunct="0">
      <a:spcBef>
        <a:spcPct val="0"/>
      </a:spcBef>
      <a:spcAft>
        <a:spcPct val="0"/>
      </a:spcAft>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286000" algn="l" defTabSz="914400" rtl="0" eaLnBrk="1" latinLnBrk="0" hangingPunct="1">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743200" algn="l" defTabSz="914400" rtl="0" eaLnBrk="1" latinLnBrk="0" hangingPunct="1">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200400" algn="l" defTabSz="914400" rtl="0" eaLnBrk="1" latinLnBrk="0" hangingPunct="1">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657600" algn="l" defTabSz="914400" rtl="0" eaLnBrk="1" latinLnBrk="0" hangingPunct="1">
      <a:defRPr kern="1200">
        <a:solidFill>
          <a:schemeClr val="tx1"/>
        </a:solidFill>
        <a:latin typeface="Georgia" panose="02040502050405020303" pitchFamily="18" charset="0"/>
        <a:ea typeface="Georgia" panose="02040502050405020303" pitchFamily="18" charset="0"/>
        <a:cs typeface="Georgia" panose="02040502050405020303" pitchFamily="18" charset="0"/>
      </a:defRPr>
    </a:lvl9pPr>
  </p:defaultTextStyle>
  <p:extLst>
    <p:ext uri="{EFAFB233-063F-42B5-8137-9DF3F51BA10A}">
      <p15:sldGuideLst xmlns:p15="http://schemas.microsoft.com/office/powerpoint/2012/main">
        <p15:guide id="1" orient="horz" pos="59">
          <p15:clr>
            <a:srgbClr val="A4A3A4"/>
          </p15:clr>
        </p15:guide>
        <p15:guide id="2" orient="horz" pos="3168">
          <p15:clr>
            <a:srgbClr val="A4A3A4"/>
          </p15:clr>
        </p15:guide>
        <p15:guide id="3" pos="71">
          <p15:clr>
            <a:srgbClr val="A4A3A4"/>
          </p15:clr>
        </p15:guide>
        <p15:guide id="4" pos="567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98B6CF"/>
    <a:srgbClr val="9CCC71"/>
    <a:srgbClr val="B7CEC9"/>
    <a:srgbClr val="74988E"/>
    <a:srgbClr val="4D4D4D"/>
    <a:srgbClr val="D52B1E"/>
    <a:srgbClr val="00A5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3CC09C39-9CE5-446E-AEAF-915892A51F0D}"/>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89789" autoAdjust="0"/>
  </p:normalViewPr>
  <p:slideViewPr>
    <p:cSldViewPr snapToGrid="0">
      <p:cViewPr varScale="1">
        <p:scale>
          <a:sx n="216" d="100"/>
          <a:sy n="216" d="100"/>
        </p:scale>
        <p:origin x="300" y="108"/>
      </p:cViewPr>
      <p:guideLst>
        <p:guide orient="horz" pos="59"/>
        <p:guide orient="horz" pos="3168"/>
        <p:guide pos="71"/>
        <p:guide pos="567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9" d="100"/>
          <a:sy n="79" d="100"/>
        </p:scale>
        <p:origin x="-3912" y="-90"/>
      </p:cViewPr>
      <p:guideLst>
        <p:guide orient="horz" pos="3156"/>
        <p:guide pos="2169"/>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tags" Target="tags/tag1.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364674E3-83CA-41B2-9CF7-5BAD0FE2E858}"/>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ct val="0"/>
              </a:spcBef>
              <a:spcAft>
                <a:spcPct val="0"/>
              </a:spcAft>
              <a:defRPr sz="1200">
                <a:latin typeface="+mn-lt"/>
                <a:ea typeface="+mn-ea"/>
                <a:cs typeface="+mn-cs"/>
              </a:defRPr>
            </a:lvl1pPr>
          </a:lstStyle>
          <a:p>
            <a:pPr>
              <a:defRPr/>
            </a:pPr>
            <a:endParaRPr lang="en-GB"/>
          </a:p>
        </p:txBody>
      </p:sp>
      <p:sp>
        <p:nvSpPr>
          <p:cNvPr id="3" name="Date Placeholder 2">
            <a:extLst>
              <a:ext uri="{FF2B5EF4-FFF2-40B4-BE49-F238E27FC236}">
                <a16:creationId xmlns:a16="http://schemas.microsoft.com/office/drawing/2014/main" id="{C05036D2-9F3A-45DF-A2B2-2745039D0CAC}"/>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eaLnBrk="1" fontAlgn="auto" hangingPunct="1">
              <a:spcBef>
                <a:spcPct val="0"/>
              </a:spcBef>
              <a:spcAft>
                <a:spcPct val="0"/>
              </a:spcAft>
              <a:defRPr sz="1200">
                <a:latin typeface="+mn-lt"/>
                <a:ea typeface="+mn-ea"/>
                <a:cs typeface="+mn-cs"/>
              </a:defRPr>
            </a:lvl1pPr>
          </a:lstStyle>
          <a:p>
            <a:pPr>
              <a:defRPr/>
            </a:pPr>
            <a:fld id="{C8C335A6-F3EC-44DF-B5C9-6A5636989D37}" type="datetimeFigureOut">
              <a:rPr lang="en-GB"/>
              <a:pPr>
                <a:defRPr/>
              </a:pPr>
              <a:t>03/11/2020</a:t>
            </a:fld>
            <a:endParaRPr lang="en-GB"/>
          </a:p>
        </p:txBody>
      </p:sp>
      <p:sp>
        <p:nvSpPr>
          <p:cNvPr id="4" name="Footer Placeholder 3">
            <a:extLst>
              <a:ext uri="{FF2B5EF4-FFF2-40B4-BE49-F238E27FC236}">
                <a16:creationId xmlns:a16="http://schemas.microsoft.com/office/drawing/2014/main" id="{0D404680-128F-42C3-8620-6CE92E91CBB9}"/>
              </a:ext>
            </a:extLst>
          </p:cNvPr>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eaLnBrk="1" fontAlgn="auto" hangingPunct="1">
              <a:spcBef>
                <a:spcPct val="0"/>
              </a:spcBef>
              <a:spcAft>
                <a:spcPct val="0"/>
              </a:spcAft>
              <a:defRPr sz="1200">
                <a:latin typeface="+mn-lt"/>
                <a:ea typeface="+mn-ea"/>
                <a:cs typeface="+mn-cs"/>
              </a:defRPr>
            </a:lvl1pPr>
          </a:lstStyle>
          <a:p>
            <a:pPr>
              <a:defRPr/>
            </a:pPr>
            <a:endParaRPr lang="en-GB"/>
          </a:p>
        </p:txBody>
      </p:sp>
      <p:sp>
        <p:nvSpPr>
          <p:cNvPr id="5" name="Slide Number Placeholder 4">
            <a:extLst>
              <a:ext uri="{FF2B5EF4-FFF2-40B4-BE49-F238E27FC236}">
                <a16:creationId xmlns:a16="http://schemas.microsoft.com/office/drawing/2014/main" id="{46046270-1BE6-4B3D-A9E9-51E926421B19}"/>
              </a:ext>
            </a:extLst>
          </p:cNvPr>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eaLnBrk="1" fontAlgn="auto" hangingPunct="1">
              <a:spcBef>
                <a:spcPct val="0"/>
              </a:spcBef>
              <a:spcAft>
                <a:spcPct val="0"/>
              </a:spcAft>
              <a:defRPr sz="1200">
                <a:latin typeface="+mn-lt"/>
                <a:ea typeface="+mn-ea"/>
                <a:cs typeface="+mn-cs"/>
              </a:defRPr>
            </a:lvl1pPr>
          </a:lstStyle>
          <a:p>
            <a:pPr>
              <a:defRPr/>
            </a:pPr>
            <a:fld id="{4AD30668-CCE6-4B34-92A2-51D58491FB0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a:extLst>
              <a:ext uri="{FF2B5EF4-FFF2-40B4-BE49-F238E27FC236}">
                <a16:creationId xmlns:a16="http://schemas.microsoft.com/office/drawing/2014/main" id="{A372B288-CBAC-46F3-ABFA-42CC4ED76FAB}"/>
              </a:ext>
            </a:extLst>
          </p:cNvPr>
          <p:cNvSpPr>
            <a:spLocks noGrp="1"/>
          </p:cNvSpPr>
          <p:nvPr>
            <p:ph type="hdr" sz="quarter"/>
          </p:nvPr>
        </p:nvSpPr>
        <p:spPr>
          <a:xfrm>
            <a:off x="0" y="0"/>
            <a:ext cx="2984500" cy="501650"/>
          </a:xfrm>
          <a:prstGeom prst="rect">
            <a:avLst/>
          </a:prstGeom>
        </p:spPr>
        <p:txBody>
          <a:bodyPr vert="horz" lIns="96616" tIns="48308" rIns="96616" bIns="48308" rtlCol="0"/>
          <a:lstStyle>
            <a:lvl1pPr algn="l" eaLnBrk="1" fontAlgn="auto" hangingPunct="1">
              <a:spcBef>
                <a:spcPct val="0"/>
              </a:spcBef>
              <a:spcAft>
                <a:spcPct val="0"/>
              </a:spcAft>
              <a:defRPr sz="1300">
                <a:latin typeface="+mn-lt"/>
                <a:ea typeface="+mn-ea"/>
                <a:cs typeface="+mn-cs"/>
              </a:defRPr>
            </a:lvl1pPr>
          </a:lstStyle>
          <a:p>
            <a:pPr>
              <a:defRPr/>
            </a:pPr>
            <a:endParaRPr lang="en-GB"/>
          </a:p>
        </p:txBody>
      </p:sp>
      <p:sp>
        <p:nvSpPr>
          <p:cNvPr id="3" name="Date Placeholder 2">
            <a:extLst>
              <a:ext uri="{FF2B5EF4-FFF2-40B4-BE49-F238E27FC236}">
                <a16:creationId xmlns:a16="http://schemas.microsoft.com/office/drawing/2014/main" id="{C6719DFA-54AD-4903-87AD-E11CC870A007}"/>
              </a:ext>
            </a:extLst>
          </p:cNvPr>
          <p:cNvSpPr>
            <a:spLocks noGrp="1"/>
          </p:cNvSpPr>
          <p:nvPr>
            <p:ph type="dt" idx="1"/>
          </p:nvPr>
        </p:nvSpPr>
        <p:spPr>
          <a:xfrm>
            <a:off x="3902075" y="0"/>
            <a:ext cx="2984500" cy="501650"/>
          </a:xfrm>
          <a:prstGeom prst="rect">
            <a:avLst/>
          </a:prstGeom>
        </p:spPr>
        <p:txBody>
          <a:bodyPr vert="horz" lIns="96616" tIns="48308" rIns="96616" bIns="48308" rtlCol="0"/>
          <a:lstStyle>
            <a:lvl1pPr algn="r" eaLnBrk="1" fontAlgn="auto" hangingPunct="1">
              <a:spcBef>
                <a:spcPct val="0"/>
              </a:spcBef>
              <a:spcAft>
                <a:spcPct val="0"/>
              </a:spcAft>
              <a:defRPr sz="1300">
                <a:latin typeface="+mn-lt"/>
                <a:ea typeface="+mn-ea"/>
                <a:cs typeface="+mn-cs"/>
              </a:defRPr>
            </a:lvl1pPr>
          </a:lstStyle>
          <a:p>
            <a:pPr>
              <a:defRPr/>
            </a:pPr>
            <a:fld id="{8A68DD51-C554-4147-A26F-266E056752B9}" type="datetimeFigureOut">
              <a:rPr lang="en-GB"/>
              <a:pPr>
                <a:defRPr/>
              </a:pPr>
              <a:t>03/11/2020</a:t>
            </a:fld>
            <a:endParaRPr lang="en-GB"/>
          </a:p>
        </p:txBody>
      </p:sp>
      <p:sp>
        <p:nvSpPr>
          <p:cNvPr id="4" name="Slide Image Placeholder 3">
            <a:extLst>
              <a:ext uri="{FF2B5EF4-FFF2-40B4-BE49-F238E27FC236}">
                <a16:creationId xmlns:a16="http://schemas.microsoft.com/office/drawing/2014/main" id="{9F072631-2473-49B2-91C6-911A20EB4CF6}"/>
              </a:ext>
            </a:extLst>
          </p:cNvPr>
          <p:cNvSpPr>
            <a:spLocks noGrp="1" noRot="1" noChangeAspect="1"/>
          </p:cNvSpPr>
          <p:nvPr>
            <p:ph type="sldImg" idx="2"/>
          </p:nvPr>
        </p:nvSpPr>
        <p:spPr>
          <a:xfrm>
            <a:off x="104775" y="750888"/>
            <a:ext cx="6678613" cy="3757612"/>
          </a:xfrm>
          <a:prstGeom prst="rect">
            <a:avLst/>
          </a:prstGeom>
          <a:noFill/>
          <a:ln w="12700">
            <a:solidFill>
              <a:prstClr val="black"/>
            </a:solidFill>
          </a:ln>
        </p:spPr>
      </p:sp>
      <p:sp>
        <p:nvSpPr>
          <p:cNvPr id="5" name="Notes Placeholder 4">
            <a:extLst>
              <a:ext uri="{FF2B5EF4-FFF2-40B4-BE49-F238E27FC236}">
                <a16:creationId xmlns:a16="http://schemas.microsoft.com/office/drawing/2014/main" id="{8FB770E7-D47B-48F2-AFDA-E8019ED8FB41}"/>
              </a:ext>
            </a:extLst>
          </p:cNvPr>
          <p:cNvSpPr>
            <a:spLocks noGrp="1"/>
          </p:cNvSpPr>
          <p:nvPr>
            <p:ph type="body" sz="quarter" idx="3"/>
          </p:nvPr>
        </p:nvSpPr>
        <p:spPr>
          <a:xfrm>
            <a:off x="688975" y="4759325"/>
            <a:ext cx="5510213" cy="4510088"/>
          </a:xfrm>
          <a:prstGeom prst="rect">
            <a:avLst/>
          </a:prstGeom>
        </p:spPr>
        <p:txBody>
          <a:bodyPr vert="horz" lIns="96616" tIns="48308" rIns="96616" bIns="4830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CDADB81A-1164-48C0-9E7E-0D464E62F78F}"/>
              </a:ext>
            </a:extLst>
          </p:cNvPr>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eaLnBrk="1" fontAlgn="auto" hangingPunct="1">
              <a:spcBef>
                <a:spcPct val="0"/>
              </a:spcBef>
              <a:spcAft>
                <a:spcPct val="0"/>
              </a:spcAft>
              <a:defRPr sz="1300">
                <a:latin typeface="+mn-lt"/>
                <a:ea typeface="+mn-ea"/>
                <a:cs typeface="+mn-cs"/>
              </a:defRPr>
            </a:lvl1pPr>
          </a:lstStyle>
          <a:p>
            <a:pPr>
              <a:defRPr/>
            </a:pPr>
            <a:endParaRPr lang="en-GB"/>
          </a:p>
        </p:txBody>
      </p:sp>
      <p:sp>
        <p:nvSpPr>
          <p:cNvPr id="7" name="Slide Number Placeholder 6">
            <a:extLst>
              <a:ext uri="{FF2B5EF4-FFF2-40B4-BE49-F238E27FC236}">
                <a16:creationId xmlns:a16="http://schemas.microsoft.com/office/drawing/2014/main" id="{9A662C3B-BCE6-4F88-8029-FF3F6EF56383}"/>
              </a:ext>
            </a:extLst>
          </p:cNvPr>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eaLnBrk="1" fontAlgn="auto" hangingPunct="1">
              <a:spcBef>
                <a:spcPct val="0"/>
              </a:spcBef>
              <a:spcAft>
                <a:spcPct val="0"/>
              </a:spcAft>
              <a:defRPr sz="1300">
                <a:latin typeface="+mn-lt"/>
                <a:ea typeface="+mn-ea"/>
                <a:cs typeface="+mn-cs"/>
              </a:defRPr>
            </a:lvl1pPr>
          </a:lstStyle>
          <a:p>
            <a:pPr>
              <a:defRPr/>
            </a:pPr>
            <a:fld id="{A8AA7DE9-CBA7-4076-8D8A-57B16CCBF59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1">
    <p:spTree>
      <p:nvGrpSpPr>
        <p:cNvPr id="1" name=""/>
        <p:cNvGrpSpPr/>
        <p:nvPr/>
      </p:nvGrpSpPr>
      <p:grpSpPr>
        <a:xfrm>
          <a:off x="0" y="0"/>
          <a:ext cx="0" cy="0"/>
        </a:xfrm>
      </p:grpSpPr>
      <p:pic>
        <p:nvPicPr>
          <p:cNvPr id="8" name="Cover Picture">
            <a:extLst>
              <a:ext uri="{FF2B5EF4-FFF2-40B4-BE49-F238E27FC236}">
                <a16:creationId xmlns:a16="http://schemas.microsoft.com/office/drawing/2014/main" id="{4BE331CF-3321-40CB-9651-F3EDCF950AE3}"/>
              </a:ext>
            </a:extLst>
          </p:cNvPr>
          <p:cNvPicPr>
            <a:picLocks noChangeAspect="1" noChangeArrowheads="1"/>
          </p:cNvPicPr>
          <p:nvPr userDrawn="1"/>
        </p:nvPicPr>
        <p:blipFill>
          <a:blip r:embed="rId1">
            <a:extLst>
              <a:ext uri="{28A0092B-C50C-407E-A947-70E740481C1C}">
                <a14:useLocalDpi xmlns:a14="http://schemas.microsoft.com/office/drawing/2010/main" val="0"/>
              </a:ext>
            </a:extLst>
          </a:blip>
          <a:stretch>
            <a:fillRect/>
          </a:stretch>
        </p:blipFill>
        <p:spPr bwMode="auto">
          <a:xfrm>
            <a:off x="4763" y="0"/>
            <a:ext cx="913447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branding Logo"/>
          <p:cNvSpPr>
            <a:spLocks noGrp="1"/>
          </p:cNvSpPr>
          <p:nvPr>
            <p:ph type="pic" sz="quarter" idx="12"/>
          </p:nvPr>
        </p:nvSpPr>
        <p:spPr>
          <a:xfrm>
            <a:off x="577850" y="1785938"/>
            <a:ext cx="2466975" cy="1216025"/>
          </a:xfrm>
        </p:spPr>
        <p:txBody>
          <a:bodyPr/>
          <a:lstStyle>
            <a:lvl1pPr marL="0" indent="0">
              <a:buFontTx/>
              <a:buNone/>
              <a:defRPr/>
            </a:lvl1pPr>
          </a:lstStyle>
          <a:p>
            <a:pPr lvl="0"/>
            <a:r>
              <a:rPr lang="en-US" noProof="0"/>
              <a:t>Click icon to add picture</a:t>
            </a:r>
            <a:endParaRPr lang="en-GB" noProof="0"/>
          </a:p>
        </p:txBody>
      </p:sp>
      <p:sp>
        <p:nvSpPr>
          <p:cNvPr id="10" name="OurLogo"/>
          <p:cNvSpPr>
            <a:spLocks noGrp="1" noChangeAspect="1"/>
          </p:cNvSpPr>
          <p:nvPr>
            <p:ph type="pic" sz="quarter" idx="13"/>
          </p:nvPr>
        </p:nvSpPr>
        <p:spPr>
          <a:xfrm>
            <a:off x="576000" y="576000"/>
            <a:ext cx="828000" cy="828000"/>
          </a:xfrm>
        </p:spPr>
        <p:txBody>
          <a:bodyPr/>
          <a:lstStyle>
            <a:lvl1pPr marL="0" indent="0">
              <a:buNone/>
              <a:defRPr/>
            </a:lvl1pPr>
          </a:lstStyle>
          <a:p>
            <a:pPr lvl="0"/>
            <a:r>
              <a:rPr lang="en-US" noProof="0"/>
              <a:t>Click icon to add picture</a:t>
            </a:r>
            <a:endParaRPr lang="en-GB" noProof="0"/>
          </a:p>
        </p:txBody>
      </p:sp>
      <p:sp>
        <p:nvSpPr>
          <p:cNvPr id="5" name="Cover Additional Title"/>
          <p:cNvSpPr>
            <a:spLocks noGrp="1"/>
          </p:cNvSpPr>
          <p:nvPr>
            <p:ph type="body" sz="quarter" idx="11"/>
          </p:nvPr>
        </p:nvSpPr>
        <p:spPr>
          <a:xfrm>
            <a:off x="575999" y="4082725"/>
            <a:ext cx="5040000" cy="686125"/>
          </a:xfrm>
        </p:spPr>
        <p:txBody>
          <a:bodyPr/>
          <a:lstStyle>
            <a:lvl1pPr marL="0" indent="0" algn="l">
              <a:buNone/>
              <a:defRPr sz="1600" baseline="0">
                <a:solidFill>
                  <a:srgbClr val="4D4D4D"/>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a:t>Click to edit Master text styles</a:t>
            </a:r>
          </a:p>
        </p:txBody>
      </p:sp>
      <p:sp>
        <p:nvSpPr>
          <p:cNvPr id="9" name="Cover Subtitle"/>
          <p:cNvSpPr>
            <a:spLocks noGrp="1"/>
          </p:cNvSpPr>
          <p:nvPr>
            <p:ph type="body" sz="quarter" idx="10"/>
          </p:nvPr>
        </p:nvSpPr>
        <p:spPr>
          <a:xfrm>
            <a:off x="575999" y="3646479"/>
            <a:ext cx="5040000" cy="430213"/>
          </a:xfrm>
        </p:spPr>
        <p:txBody>
          <a:bodyPr>
            <a:noAutofit/>
          </a:bodyPr>
          <a:lstStyle>
            <a:lvl1pPr marL="0" indent="0">
              <a:buNone/>
              <a:defRPr sz="2400">
                <a:solidFill>
                  <a:schemeClr val="accent1"/>
                </a:solidFill>
                <a:latin typeface="+mj-lt"/>
              </a:defRPr>
            </a:lvl1pPr>
            <a:lvl2pPr>
              <a:defRPr>
                <a:solidFill>
                  <a:schemeClr val="tx2"/>
                </a:solidFill>
                <a:latin typeface="+mj-lt"/>
              </a:defRPr>
            </a:lvl2pPr>
            <a:lvl3pPr>
              <a:defRPr>
                <a:solidFill>
                  <a:schemeClr val="tx2"/>
                </a:solidFill>
                <a:latin typeface="+mj-lt"/>
              </a:defRPr>
            </a:lvl3pPr>
            <a:lvl4pPr>
              <a:defRPr>
                <a:solidFill>
                  <a:schemeClr val="tx2"/>
                </a:solidFill>
                <a:latin typeface="+mj-lt"/>
              </a:defRPr>
            </a:lvl4pPr>
            <a:lvl5pPr>
              <a:defRPr>
                <a:solidFill>
                  <a:schemeClr val="tx2"/>
                </a:solidFill>
                <a:latin typeface="+mj-lt"/>
              </a:defRPr>
            </a:lvl5pPr>
          </a:lstStyle>
          <a:p>
            <a:pPr lvl="0"/>
            <a:r>
              <a:rPr lang="en-US"/>
              <a:t>Click to edit Master text styles</a:t>
            </a:r>
          </a:p>
        </p:txBody>
      </p:sp>
      <p:sp>
        <p:nvSpPr>
          <p:cNvPr id="7" name="Cover Title"/>
          <p:cNvSpPr>
            <a:spLocks noGrp="1"/>
          </p:cNvSpPr>
          <p:nvPr>
            <p:ph type="title"/>
          </p:nvPr>
        </p:nvSpPr>
        <p:spPr>
          <a:xfrm>
            <a:off x="576000" y="3199302"/>
            <a:ext cx="6389950" cy="446400"/>
          </a:xfrm>
        </p:spPr>
        <p:txBody>
          <a:bodyPr/>
          <a:lstStyle>
            <a:lvl1pPr>
              <a:defRPr sz="3200"/>
            </a:lvl1pPr>
          </a:lstStyle>
          <a:p>
            <a:r>
              <a:rPr lang="en-US"/>
              <a:t>Click to edit Master title style</a:t>
            </a:r>
            <a:endParaRPr lang="en-GB"/>
          </a:p>
        </p:txBody>
      </p:sp>
    </p:spTree>
    <p:extLst>
      <p:ext uri="{BB962C8B-B14F-4D97-AF65-F5344CB8AC3E}">
        <p14:creationId xmlns:p14="http://schemas.microsoft.com/office/powerpoint/2010/main" val="424937020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ombstones">
    <p:spTree>
      <p:nvGrpSpPr>
        <p:cNvPr id="1" name=""/>
        <p:cNvGrpSpPr/>
        <p:nvPr/>
      </p:nvGrpSpPr>
      <p:grpSpPr>
        <a:xfrm>
          <a:off x="0" y="0"/>
          <a:ext cx="0" cy="0"/>
        </a:xfrm>
      </p:grpSpPr>
      <p:cxnSp>
        <p:nvCxnSpPr>
          <p:cNvPr id="28" name="Line under Title">
            <a:extLst>
              <a:ext uri="{FF2B5EF4-FFF2-40B4-BE49-F238E27FC236}">
                <a16:creationId xmlns:a16="http://schemas.microsoft.com/office/drawing/2014/main" id="{91E0BB94-6989-4E45-8580-299E18A26B61}"/>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ombstone Content 8"/>
          <p:cNvSpPr>
            <a:spLocks noGrp="1"/>
          </p:cNvSpPr>
          <p:nvPr>
            <p:ph sz="quarter" idx="52"/>
          </p:nvPr>
        </p:nvSpPr>
        <p:spPr>
          <a:xfrm>
            <a:off x="6845811"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5" name="Tombstone Title 8"/>
          <p:cNvSpPr>
            <a:spLocks noGrp="1"/>
          </p:cNvSpPr>
          <p:nvPr>
            <p:ph type="body" sz="quarter" idx="53"/>
          </p:nvPr>
        </p:nvSpPr>
        <p:spPr>
          <a:xfrm>
            <a:off x="6845811" y="3584138"/>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79" name="Tombstone Picture 8"/>
          <p:cNvSpPr>
            <a:spLocks noGrp="1"/>
          </p:cNvSpPr>
          <p:nvPr>
            <p:ph type="pic" sz="quarter" idx="56"/>
          </p:nvPr>
        </p:nvSpPr>
        <p:spPr>
          <a:xfrm>
            <a:off x="6845811" y="3136463"/>
            <a:ext cx="390525" cy="390525"/>
          </a:xfrm>
        </p:spPr>
        <p:txBody>
          <a:bodyPr/>
          <a:lstStyle>
            <a:lvl1pPr>
              <a:defRPr sz="1000"/>
            </a:lvl1pPr>
          </a:lstStyle>
          <a:p>
            <a:pPr lvl="0"/>
            <a:r>
              <a:rPr lang="en-US" noProof="0"/>
              <a:t>Click icon to add picture</a:t>
            </a:r>
            <a:endParaRPr lang="en-GB" noProof="0"/>
          </a:p>
        </p:txBody>
      </p:sp>
      <p:sp>
        <p:nvSpPr>
          <p:cNvPr id="71" name="Tombstone Content 7"/>
          <p:cNvSpPr>
            <a:spLocks noGrp="1"/>
          </p:cNvSpPr>
          <p:nvPr>
            <p:ph sz="quarter" idx="50"/>
          </p:nvPr>
        </p:nvSpPr>
        <p:spPr>
          <a:xfrm>
            <a:off x="4660124"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2" name="Tombstone Title 7"/>
          <p:cNvSpPr>
            <a:spLocks noGrp="1"/>
          </p:cNvSpPr>
          <p:nvPr>
            <p:ph type="body" sz="quarter" idx="51"/>
          </p:nvPr>
        </p:nvSpPr>
        <p:spPr>
          <a:xfrm>
            <a:off x="4660124" y="3584138"/>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78" name="Tombstone Picture 7"/>
          <p:cNvSpPr>
            <a:spLocks noGrp="1"/>
          </p:cNvSpPr>
          <p:nvPr>
            <p:ph type="pic" sz="quarter" idx="55"/>
          </p:nvPr>
        </p:nvSpPr>
        <p:spPr>
          <a:xfrm>
            <a:off x="4659874" y="3136463"/>
            <a:ext cx="390525" cy="390525"/>
          </a:xfrm>
        </p:spPr>
        <p:txBody>
          <a:bodyPr/>
          <a:lstStyle>
            <a:lvl1pPr>
              <a:defRPr sz="1000"/>
            </a:lvl1pPr>
          </a:lstStyle>
          <a:p>
            <a:pPr lvl="0"/>
            <a:r>
              <a:rPr lang="en-US" noProof="0"/>
              <a:t>Click icon to add picture</a:t>
            </a:r>
            <a:endParaRPr lang="en-GB" noProof="0"/>
          </a:p>
        </p:txBody>
      </p:sp>
      <p:sp>
        <p:nvSpPr>
          <p:cNvPr id="68" name="Tombstone Content 6"/>
          <p:cNvSpPr>
            <a:spLocks noGrp="1"/>
          </p:cNvSpPr>
          <p:nvPr>
            <p:ph sz="quarter" idx="48"/>
          </p:nvPr>
        </p:nvSpPr>
        <p:spPr>
          <a:xfrm>
            <a:off x="2474437"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9" name="Tombstone Title 6"/>
          <p:cNvSpPr>
            <a:spLocks noGrp="1"/>
          </p:cNvSpPr>
          <p:nvPr>
            <p:ph type="body" sz="quarter" idx="49"/>
          </p:nvPr>
        </p:nvSpPr>
        <p:spPr>
          <a:xfrm>
            <a:off x="2474437" y="3584138"/>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77" name="Tombstone Picture 6"/>
          <p:cNvSpPr>
            <a:spLocks noGrp="1"/>
          </p:cNvSpPr>
          <p:nvPr>
            <p:ph type="pic" sz="quarter" idx="54"/>
          </p:nvPr>
        </p:nvSpPr>
        <p:spPr>
          <a:xfrm>
            <a:off x="2473937" y="3136463"/>
            <a:ext cx="390525" cy="390525"/>
          </a:xfrm>
        </p:spPr>
        <p:txBody>
          <a:bodyPr/>
          <a:lstStyle>
            <a:lvl1pPr>
              <a:defRPr sz="1000"/>
            </a:lvl1pPr>
          </a:lstStyle>
          <a:p>
            <a:pPr lvl="0"/>
            <a:r>
              <a:rPr lang="en-US" noProof="0"/>
              <a:t>Click icon to add picture</a:t>
            </a:r>
            <a:endParaRPr lang="en-GB" noProof="0"/>
          </a:p>
        </p:txBody>
      </p:sp>
      <p:sp>
        <p:nvSpPr>
          <p:cNvPr id="64" name="Tombstone Content 5"/>
          <p:cNvSpPr>
            <a:spLocks noGrp="1"/>
          </p:cNvSpPr>
          <p:nvPr>
            <p:ph sz="quarter" idx="45"/>
          </p:nvPr>
        </p:nvSpPr>
        <p:spPr>
          <a:xfrm>
            <a:off x="284163" y="3775634"/>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5" name="Tombstone Title 5"/>
          <p:cNvSpPr>
            <a:spLocks noGrp="1"/>
          </p:cNvSpPr>
          <p:nvPr>
            <p:ph type="body" sz="quarter" idx="46"/>
          </p:nvPr>
        </p:nvSpPr>
        <p:spPr>
          <a:xfrm>
            <a:off x="284163" y="3584138"/>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66" name="Tombstone Picture 5"/>
          <p:cNvSpPr>
            <a:spLocks noGrp="1"/>
          </p:cNvSpPr>
          <p:nvPr>
            <p:ph type="pic" sz="quarter" idx="47"/>
          </p:nvPr>
        </p:nvSpPr>
        <p:spPr>
          <a:xfrm>
            <a:off x="288000" y="3136463"/>
            <a:ext cx="390525" cy="390525"/>
          </a:xfrm>
        </p:spPr>
        <p:txBody>
          <a:bodyPr/>
          <a:lstStyle>
            <a:lvl1pPr>
              <a:defRPr sz="1000"/>
            </a:lvl1pPr>
          </a:lstStyle>
          <a:p>
            <a:pPr lvl="0"/>
            <a:r>
              <a:rPr lang="en-US" noProof="0"/>
              <a:t>Click icon to add picture</a:t>
            </a:r>
            <a:endParaRPr lang="en-GB" noProof="0"/>
          </a:p>
        </p:txBody>
      </p:sp>
      <p:sp>
        <p:nvSpPr>
          <p:cNvPr id="54" name="Tombstone Content 4"/>
          <p:cNvSpPr>
            <a:spLocks noGrp="1"/>
          </p:cNvSpPr>
          <p:nvPr>
            <p:ph sz="quarter" idx="38"/>
          </p:nvPr>
        </p:nvSpPr>
        <p:spPr>
          <a:xfrm>
            <a:off x="6845811"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5" name="Tombstone Ttle 4"/>
          <p:cNvSpPr>
            <a:spLocks noGrp="1"/>
          </p:cNvSpPr>
          <p:nvPr>
            <p:ph type="body" sz="quarter" idx="39"/>
          </p:nvPr>
        </p:nvSpPr>
        <p:spPr>
          <a:xfrm>
            <a:off x="6845811" y="1695450"/>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63" name="Tombstone Picture 4"/>
          <p:cNvSpPr>
            <a:spLocks noGrp="1"/>
          </p:cNvSpPr>
          <p:nvPr>
            <p:ph type="pic" sz="quarter" idx="44"/>
          </p:nvPr>
        </p:nvSpPr>
        <p:spPr>
          <a:xfrm>
            <a:off x="6845811" y="1247775"/>
            <a:ext cx="390525" cy="390525"/>
          </a:xfrm>
        </p:spPr>
        <p:txBody>
          <a:bodyPr/>
          <a:lstStyle>
            <a:lvl1pPr>
              <a:defRPr sz="1000"/>
            </a:lvl1pPr>
          </a:lstStyle>
          <a:p>
            <a:pPr lvl="0"/>
            <a:r>
              <a:rPr lang="en-US" noProof="0"/>
              <a:t>Click icon to add picture</a:t>
            </a:r>
            <a:endParaRPr lang="en-GB" noProof="0"/>
          </a:p>
        </p:txBody>
      </p:sp>
      <p:sp>
        <p:nvSpPr>
          <p:cNvPr id="48" name="Tombstone Content 3"/>
          <p:cNvSpPr>
            <a:spLocks noGrp="1"/>
          </p:cNvSpPr>
          <p:nvPr>
            <p:ph sz="quarter" idx="34"/>
          </p:nvPr>
        </p:nvSpPr>
        <p:spPr>
          <a:xfrm>
            <a:off x="4660124"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9" name="Tombstone Title 3"/>
          <p:cNvSpPr>
            <a:spLocks noGrp="1"/>
          </p:cNvSpPr>
          <p:nvPr>
            <p:ph type="body" sz="quarter" idx="35"/>
          </p:nvPr>
        </p:nvSpPr>
        <p:spPr>
          <a:xfrm>
            <a:off x="4660124" y="1695450"/>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62" name="Tombstone Picture 3"/>
          <p:cNvSpPr>
            <a:spLocks noGrp="1"/>
          </p:cNvSpPr>
          <p:nvPr>
            <p:ph type="pic" sz="quarter" idx="43"/>
          </p:nvPr>
        </p:nvSpPr>
        <p:spPr>
          <a:xfrm>
            <a:off x="4659874" y="1247775"/>
            <a:ext cx="390525" cy="390525"/>
          </a:xfrm>
        </p:spPr>
        <p:txBody>
          <a:bodyPr/>
          <a:lstStyle>
            <a:lvl1pPr>
              <a:defRPr sz="1000"/>
            </a:lvl1pPr>
          </a:lstStyle>
          <a:p>
            <a:pPr lvl="0"/>
            <a:r>
              <a:rPr lang="en-US" noProof="0"/>
              <a:t>Click icon to add picture</a:t>
            </a:r>
            <a:endParaRPr lang="en-GB" noProof="0"/>
          </a:p>
        </p:txBody>
      </p:sp>
      <p:sp>
        <p:nvSpPr>
          <p:cNvPr id="42" name="Tombstone Content 2"/>
          <p:cNvSpPr>
            <a:spLocks noGrp="1"/>
          </p:cNvSpPr>
          <p:nvPr>
            <p:ph sz="quarter" idx="30"/>
          </p:nvPr>
        </p:nvSpPr>
        <p:spPr>
          <a:xfrm>
            <a:off x="2474437"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3" name="Tombstone Title 2"/>
          <p:cNvSpPr>
            <a:spLocks noGrp="1"/>
          </p:cNvSpPr>
          <p:nvPr>
            <p:ph type="body" sz="quarter" idx="31"/>
          </p:nvPr>
        </p:nvSpPr>
        <p:spPr>
          <a:xfrm>
            <a:off x="2474437" y="1695450"/>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60" name="Tombstone Picture 2"/>
          <p:cNvSpPr>
            <a:spLocks noGrp="1"/>
          </p:cNvSpPr>
          <p:nvPr>
            <p:ph type="pic" sz="quarter" idx="42"/>
          </p:nvPr>
        </p:nvSpPr>
        <p:spPr>
          <a:xfrm>
            <a:off x="2473937" y="1247775"/>
            <a:ext cx="390525" cy="390525"/>
          </a:xfrm>
        </p:spPr>
        <p:txBody>
          <a:bodyPr/>
          <a:lstStyle>
            <a:lvl1pPr>
              <a:defRPr sz="1000"/>
            </a:lvl1pPr>
          </a:lstStyle>
          <a:p>
            <a:pPr lvl="0"/>
            <a:r>
              <a:rPr lang="en-US" noProof="0"/>
              <a:t>Click icon to add picture</a:t>
            </a:r>
            <a:endParaRPr lang="en-GB" noProof="0"/>
          </a:p>
        </p:txBody>
      </p:sp>
      <p:sp>
        <p:nvSpPr>
          <p:cNvPr id="14" name="Tombstone Content 1"/>
          <p:cNvSpPr>
            <a:spLocks noGrp="1"/>
          </p:cNvSpPr>
          <p:nvPr>
            <p:ph sz="quarter" idx="18"/>
          </p:nvPr>
        </p:nvSpPr>
        <p:spPr>
          <a:xfrm>
            <a:off x="284163" y="1886946"/>
            <a:ext cx="2007677" cy="1151530"/>
          </a:xfrm>
        </p:spPr>
        <p:txBody>
          <a:bodyPr>
            <a:noAutofit/>
          </a:bodyPr>
          <a:lstStyle>
            <a:lvl1pPr marL="0" indent="0">
              <a:lnSpc>
                <a:spcPct val="110000"/>
              </a:lnSpc>
              <a:buNone/>
              <a:defRPr sz="1000"/>
            </a:lvl1pPr>
            <a:lvl2pPr marL="273050" indent="0">
              <a:lnSpc>
                <a:spcPct val="110000"/>
              </a:lnSpc>
              <a:buNone/>
              <a:defRPr sz="1000"/>
            </a:lvl2pPr>
            <a:lvl3pPr marL="544512" indent="0">
              <a:lnSpc>
                <a:spcPct val="110000"/>
              </a:lnSpc>
              <a:buNone/>
              <a:defRPr sz="1000"/>
            </a:lvl3pPr>
            <a:lvl4pPr marL="809625" indent="0">
              <a:lnSpc>
                <a:spcPct val="110000"/>
              </a:lnSpc>
              <a:buNone/>
              <a:defRPr sz="1000"/>
            </a:lvl4pPr>
            <a:lvl5pPr marL="1081087" indent="0">
              <a:lnSpc>
                <a:spcPct val="110000"/>
              </a:lnSpc>
              <a:buNone/>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ombstone Title 1"/>
          <p:cNvSpPr>
            <a:spLocks noGrp="1"/>
          </p:cNvSpPr>
          <p:nvPr>
            <p:ph type="body" sz="quarter" idx="19"/>
          </p:nvPr>
        </p:nvSpPr>
        <p:spPr>
          <a:xfrm>
            <a:off x="284163" y="1695450"/>
            <a:ext cx="2007677" cy="180975"/>
          </a:xfrm>
        </p:spPr>
        <p:txBody>
          <a:bodyPr anchor="ctr">
            <a:noAutofit/>
          </a:bodyPr>
          <a:lstStyle>
            <a:lvl1pPr marL="0" indent="0">
              <a:buNone/>
              <a:defRPr sz="1200" b="1">
                <a:solidFill>
                  <a:schemeClr val="tx1"/>
                </a:solidFill>
                <a:latin typeface="+mj-lt"/>
              </a:defRPr>
            </a:lvl1pPr>
          </a:lstStyle>
          <a:p>
            <a:pPr lvl="0"/>
            <a:r>
              <a:rPr lang="en-US"/>
              <a:t>Click to edit Master text styles</a:t>
            </a:r>
          </a:p>
        </p:txBody>
      </p:sp>
      <p:sp>
        <p:nvSpPr>
          <p:cNvPr id="7" name="Tombstone Picture 1"/>
          <p:cNvSpPr>
            <a:spLocks noGrp="1"/>
          </p:cNvSpPr>
          <p:nvPr>
            <p:ph type="pic" sz="quarter" idx="26"/>
          </p:nvPr>
        </p:nvSpPr>
        <p:spPr>
          <a:xfrm>
            <a:off x="288000" y="1247775"/>
            <a:ext cx="390525" cy="390525"/>
          </a:xfrm>
        </p:spPr>
        <p:txBody>
          <a:bodyPr/>
          <a:lstStyle>
            <a:lvl1pPr>
              <a:defRPr sz="1000"/>
            </a:lvl1pPr>
          </a:lstStyle>
          <a:p>
            <a:pPr lvl="0"/>
            <a:r>
              <a:rPr lang="en-US" noProof="0"/>
              <a:t>Click icon to add picture</a:t>
            </a:r>
            <a:endParaRPr lang="en-GB" noProof="0"/>
          </a:p>
        </p:txBody>
      </p:sp>
      <p:sp>
        <p:nvSpPr>
          <p:cNvPr id="5" name="Slide Subtitle"/>
          <p:cNvSpPr>
            <a:spLocks noGrp="1"/>
          </p:cNvSpPr>
          <p:nvPr>
            <p:ph type="body" sz="quarter" idx="13"/>
          </p:nvPr>
        </p:nvSpPr>
        <p:spPr>
          <a:xfrm>
            <a:off x="284163"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29" name="Entity Name Placeholder">
            <a:extLst>
              <a:ext uri="{FF2B5EF4-FFF2-40B4-BE49-F238E27FC236}">
                <a16:creationId xmlns:a16="http://schemas.microsoft.com/office/drawing/2014/main" id="{16D15CC3-7BE4-4E1A-B147-DE740670B1DE}"/>
              </a:ext>
            </a:extLst>
          </p:cNvPr>
          <p:cNvSpPr>
            <a:spLocks noGrp="1"/>
          </p:cNvSpPr>
          <p:nvPr>
            <p:ph type="ftr" sz="quarter" idx="57"/>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30" name="Slide Number">
            <a:extLst>
              <a:ext uri="{FF2B5EF4-FFF2-40B4-BE49-F238E27FC236}">
                <a16:creationId xmlns:a16="http://schemas.microsoft.com/office/drawing/2014/main" id="{6C95121D-D37A-4474-AA0C-1D93C7FDAF94}"/>
              </a:ext>
            </a:extLst>
          </p:cNvPr>
          <p:cNvSpPr>
            <a:spLocks noGrp="1"/>
          </p:cNvSpPr>
          <p:nvPr>
            <p:ph type="sldNum" sz="quarter" idx="58"/>
          </p:nvPr>
        </p:nvSpPr>
        <p:spPr/>
        <p:txBody>
          <a:bodyPr/>
          <a:lstStyle>
            <a:lvl1pPr algn="r">
              <a:defRPr sz="800">
                <a:solidFill>
                  <a:schemeClr val="accent1"/>
                </a:solidFill>
                <a:latin typeface="Calibri" panose="020f0502020204030204" pitchFamily="34" charset="0"/>
              </a:defRPr>
            </a:lvl1pPr>
          </a:lstStyle>
          <a:p>
            <a:pPr>
              <a:defRPr/>
            </a:pPr>
            <a:r>
              <a:rPr lang="en-GB"/>
              <a:t>|  </a:t>
            </a:r>
            <a:fld id="{3044878D-7744-4F9A-B222-590094E92BD1}" type="slidenum">
              <a:rPr lang="en-GB" smtClean="0"/>
              <a:pPr>
                <a:defRPr/>
              </a:pPr>
              <a:t>‹#›</a:t>
            </a:fld>
            <a:endParaRPr lang="en-GB"/>
          </a:p>
        </p:txBody>
      </p:sp>
    </p:spTree>
    <p:extLst>
      <p:ext uri="{BB962C8B-B14F-4D97-AF65-F5344CB8AC3E}">
        <p14:creationId xmlns:p14="http://schemas.microsoft.com/office/powerpoint/2010/main" val="16711768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Market Recognition">
    <p:spTree>
      <p:nvGrpSpPr>
        <p:cNvPr id="1" name=""/>
        <p:cNvGrpSpPr/>
        <p:nvPr/>
      </p:nvGrpSpPr>
      <p:grpSpPr>
        <a:xfrm>
          <a:off x="0" y="0"/>
          <a:ext cx="0" cy="0"/>
        </a:xfrm>
      </p:grpSpPr>
      <p:cxnSp>
        <p:nvCxnSpPr>
          <p:cNvPr id="20" name="Line under Title">
            <a:extLst>
              <a:ext uri="{FF2B5EF4-FFF2-40B4-BE49-F238E27FC236}">
                <a16:creationId xmlns:a16="http://schemas.microsoft.com/office/drawing/2014/main" id="{360F2773-4D9A-4F91-8FD2-4B96FFF5D97D}"/>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3" name="Tombstone Content 8"/>
          <p:cNvSpPr>
            <a:spLocks noGrp="1"/>
          </p:cNvSpPr>
          <p:nvPr>
            <p:ph sz="quarter" idx="123"/>
          </p:nvPr>
        </p:nvSpPr>
        <p:spPr>
          <a:xfrm>
            <a:off x="6825300"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3" name="Tombstone Picture 8"/>
          <p:cNvSpPr>
            <a:spLocks noGrp="1"/>
          </p:cNvSpPr>
          <p:nvPr>
            <p:ph type="pic" sz="quarter" idx="112"/>
          </p:nvPr>
        </p:nvSpPr>
        <p:spPr>
          <a:xfrm>
            <a:off x="6825300" y="3159440"/>
            <a:ext cx="2052000" cy="489813"/>
          </a:xfrm>
        </p:spPr>
        <p:txBody>
          <a:bodyPr/>
          <a:lstStyle>
            <a:lvl1pPr marL="0" indent="0">
              <a:buNone/>
              <a:defRPr/>
            </a:lvl1pPr>
          </a:lstStyle>
          <a:p>
            <a:pPr lvl="0"/>
            <a:r>
              <a:rPr lang="en-US" noProof="0"/>
              <a:t>Click icon to add picture</a:t>
            </a:r>
            <a:endParaRPr lang="en-GB" noProof="0"/>
          </a:p>
        </p:txBody>
      </p:sp>
      <p:sp>
        <p:nvSpPr>
          <p:cNvPr id="76" name="Tombstone Content 7"/>
          <p:cNvSpPr>
            <a:spLocks noGrp="1"/>
          </p:cNvSpPr>
          <p:nvPr>
            <p:ph sz="quarter" idx="121"/>
          </p:nvPr>
        </p:nvSpPr>
        <p:spPr>
          <a:xfrm>
            <a:off x="4638611"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2" name="Tombstone Picture 7"/>
          <p:cNvSpPr>
            <a:spLocks noGrp="1"/>
          </p:cNvSpPr>
          <p:nvPr>
            <p:ph type="pic" sz="quarter" idx="111"/>
          </p:nvPr>
        </p:nvSpPr>
        <p:spPr>
          <a:xfrm>
            <a:off x="4637943" y="3159440"/>
            <a:ext cx="2052000" cy="489813"/>
          </a:xfrm>
        </p:spPr>
        <p:txBody>
          <a:bodyPr/>
          <a:lstStyle>
            <a:lvl1pPr marL="0" indent="0">
              <a:buNone/>
              <a:defRPr/>
            </a:lvl1pPr>
          </a:lstStyle>
          <a:p>
            <a:pPr lvl="0"/>
            <a:r>
              <a:rPr lang="en-US" noProof="0"/>
              <a:t>Click icon to add picture</a:t>
            </a:r>
            <a:endParaRPr lang="en-GB" noProof="0"/>
          </a:p>
        </p:txBody>
      </p:sp>
      <p:sp>
        <p:nvSpPr>
          <p:cNvPr id="74" name="Tombstone Content 6"/>
          <p:cNvSpPr>
            <a:spLocks noGrp="1"/>
          </p:cNvSpPr>
          <p:nvPr>
            <p:ph sz="quarter" idx="119"/>
          </p:nvPr>
        </p:nvSpPr>
        <p:spPr>
          <a:xfrm>
            <a:off x="2451923"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1" name="Tombstone Picture 6"/>
          <p:cNvSpPr>
            <a:spLocks noGrp="1"/>
          </p:cNvSpPr>
          <p:nvPr>
            <p:ph type="pic" sz="quarter" idx="110"/>
          </p:nvPr>
        </p:nvSpPr>
        <p:spPr>
          <a:xfrm>
            <a:off x="2452592" y="3159440"/>
            <a:ext cx="2052000" cy="489813"/>
          </a:xfrm>
        </p:spPr>
        <p:txBody>
          <a:bodyPr/>
          <a:lstStyle>
            <a:lvl1pPr marL="0" indent="0">
              <a:buNone/>
              <a:defRPr/>
            </a:lvl1pPr>
          </a:lstStyle>
          <a:p>
            <a:pPr lvl="0"/>
            <a:r>
              <a:rPr lang="en-US" noProof="0"/>
              <a:t>Click icon to add picture</a:t>
            </a:r>
            <a:endParaRPr lang="en-GB" noProof="0"/>
          </a:p>
        </p:txBody>
      </p:sp>
      <p:sp>
        <p:nvSpPr>
          <p:cNvPr id="72" name="Tombstone Content 5"/>
          <p:cNvSpPr>
            <a:spLocks noGrp="1"/>
          </p:cNvSpPr>
          <p:nvPr>
            <p:ph sz="quarter" idx="117"/>
          </p:nvPr>
        </p:nvSpPr>
        <p:spPr>
          <a:xfrm>
            <a:off x="265235" y="3741625"/>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0" name="Tombstone Picture 5"/>
          <p:cNvSpPr>
            <a:spLocks noGrp="1"/>
          </p:cNvSpPr>
          <p:nvPr>
            <p:ph type="pic" sz="quarter" idx="109"/>
          </p:nvPr>
        </p:nvSpPr>
        <p:spPr>
          <a:xfrm>
            <a:off x="265235" y="3159440"/>
            <a:ext cx="2052000" cy="489813"/>
          </a:xfrm>
        </p:spPr>
        <p:txBody>
          <a:bodyPr/>
          <a:lstStyle>
            <a:lvl1pPr marL="0" indent="0">
              <a:buNone/>
              <a:defRPr/>
            </a:lvl1pPr>
          </a:lstStyle>
          <a:p>
            <a:pPr lvl="0"/>
            <a:r>
              <a:rPr lang="en-US" noProof="0"/>
              <a:t>Click icon to add picture</a:t>
            </a:r>
            <a:endParaRPr lang="en-GB" noProof="0"/>
          </a:p>
        </p:txBody>
      </p:sp>
      <p:sp>
        <p:nvSpPr>
          <p:cNvPr id="80" name="Tombstone Content 4"/>
          <p:cNvSpPr>
            <a:spLocks noGrp="1"/>
          </p:cNvSpPr>
          <p:nvPr>
            <p:ph sz="quarter" idx="122"/>
          </p:nvPr>
        </p:nvSpPr>
        <p:spPr>
          <a:xfrm>
            <a:off x="6825300"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2" name="Tombstone Picture 4"/>
          <p:cNvSpPr>
            <a:spLocks noGrp="1"/>
          </p:cNvSpPr>
          <p:nvPr>
            <p:ph type="pic" sz="quarter" idx="78"/>
          </p:nvPr>
        </p:nvSpPr>
        <p:spPr>
          <a:xfrm>
            <a:off x="6825300" y="1309688"/>
            <a:ext cx="2052000" cy="489813"/>
          </a:xfrm>
        </p:spPr>
        <p:txBody>
          <a:bodyPr/>
          <a:lstStyle>
            <a:lvl1pPr marL="0" indent="0">
              <a:buNone/>
              <a:defRPr/>
            </a:lvl1pPr>
          </a:lstStyle>
          <a:p>
            <a:pPr lvl="0"/>
            <a:r>
              <a:rPr lang="en-US" noProof="0"/>
              <a:t>Click icon to add picture</a:t>
            </a:r>
            <a:endParaRPr lang="en-GB" noProof="0"/>
          </a:p>
        </p:txBody>
      </p:sp>
      <p:sp>
        <p:nvSpPr>
          <p:cNvPr id="75" name="Tombstone Content 3"/>
          <p:cNvSpPr>
            <a:spLocks noGrp="1"/>
          </p:cNvSpPr>
          <p:nvPr>
            <p:ph sz="quarter" idx="120"/>
          </p:nvPr>
        </p:nvSpPr>
        <p:spPr>
          <a:xfrm>
            <a:off x="4638611"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1" name="Tombstone Picture 3"/>
          <p:cNvSpPr>
            <a:spLocks noGrp="1"/>
          </p:cNvSpPr>
          <p:nvPr>
            <p:ph type="pic" sz="quarter" idx="76"/>
          </p:nvPr>
        </p:nvSpPr>
        <p:spPr>
          <a:xfrm>
            <a:off x="4637943" y="1309688"/>
            <a:ext cx="2052000" cy="489813"/>
          </a:xfrm>
        </p:spPr>
        <p:txBody>
          <a:bodyPr/>
          <a:lstStyle>
            <a:lvl1pPr marL="0" indent="0">
              <a:buNone/>
              <a:defRPr/>
            </a:lvl1pPr>
          </a:lstStyle>
          <a:p>
            <a:pPr lvl="0"/>
            <a:r>
              <a:rPr lang="en-US" noProof="0"/>
              <a:t>Click icon to add picture</a:t>
            </a:r>
            <a:endParaRPr lang="en-GB" noProof="0"/>
          </a:p>
        </p:txBody>
      </p:sp>
      <p:sp>
        <p:nvSpPr>
          <p:cNvPr id="73" name="Tombstone Content 2"/>
          <p:cNvSpPr>
            <a:spLocks noGrp="1"/>
          </p:cNvSpPr>
          <p:nvPr>
            <p:ph sz="quarter" idx="118"/>
          </p:nvPr>
        </p:nvSpPr>
        <p:spPr>
          <a:xfrm>
            <a:off x="2451923"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8" name="Tombstone Picture 2"/>
          <p:cNvSpPr>
            <a:spLocks noGrp="1"/>
          </p:cNvSpPr>
          <p:nvPr>
            <p:ph type="pic" sz="quarter" idx="71"/>
          </p:nvPr>
        </p:nvSpPr>
        <p:spPr>
          <a:xfrm>
            <a:off x="2452592" y="1309688"/>
            <a:ext cx="2052000" cy="489813"/>
          </a:xfrm>
        </p:spPr>
        <p:txBody>
          <a:bodyPr/>
          <a:lstStyle>
            <a:lvl1pPr marL="0" indent="0">
              <a:buNone/>
              <a:defRPr/>
            </a:lvl1pPr>
          </a:lstStyle>
          <a:p>
            <a:pPr lvl="0"/>
            <a:r>
              <a:rPr lang="en-US" noProof="0"/>
              <a:t>Click icon to add picture</a:t>
            </a:r>
            <a:endParaRPr lang="en-GB" noProof="0"/>
          </a:p>
        </p:txBody>
      </p:sp>
      <p:sp>
        <p:nvSpPr>
          <p:cNvPr id="53" name="Tombstone Content 1"/>
          <p:cNvSpPr>
            <a:spLocks noGrp="1"/>
          </p:cNvSpPr>
          <p:nvPr>
            <p:ph sz="quarter" idx="18"/>
          </p:nvPr>
        </p:nvSpPr>
        <p:spPr>
          <a:xfrm>
            <a:off x="265235" y="1886946"/>
            <a:ext cx="2052000" cy="1151530"/>
          </a:xfrm>
        </p:spPr>
        <p:txBody>
          <a:bodyPr>
            <a:noAutofit/>
          </a:bodyPr>
          <a:lstStyle>
            <a:lvl1pPr marL="0" indent="0">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7" name="Tombstone Picture 1"/>
          <p:cNvSpPr>
            <a:spLocks noGrp="1"/>
          </p:cNvSpPr>
          <p:nvPr>
            <p:ph type="pic" sz="quarter" idx="70"/>
          </p:nvPr>
        </p:nvSpPr>
        <p:spPr>
          <a:xfrm>
            <a:off x="265235" y="1309688"/>
            <a:ext cx="2052000" cy="489813"/>
          </a:xfrm>
        </p:spPr>
        <p:txBody>
          <a:bodyPr/>
          <a:lstStyle>
            <a:lvl1pPr marL="0" indent="0">
              <a:buNone/>
              <a:defRPr/>
            </a:lvl1pPr>
          </a:lstStyle>
          <a:p>
            <a:pPr lvl="0"/>
            <a:r>
              <a:rPr lang="en-US" noProof="0"/>
              <a:t>Click icon to add picture</a:t>
            </a:r>
            <a:endParaRPr lang="en-GB" noProof="0"/>
          </a:p>
        </p:txBody>
      </p:sp>
      <p:sp>
        <p:nvSpPr>
          <p:cNvPr id="52" name="Slide Subtitle"/>
          <p:cNvSpPr>
            <a:spLocks noGrp="1"/>
          </p:cNvSpPr>
          <p:nvPr>
            <p:ph type="body" sz="quarter" idx="13"/>
          </p:nvPr>
        </p:nvSpPr>
        <p:spPr>
          <a:xfrm>
            <a:off x="284163"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43" name="Slide Title"/>
          <p:cNvSpPr>
            <a:spLocks noGrp="1"/>
          </p:cNvSpPr>
          <p:nvPr>
            <p:ph type="title"/>
          </p:nvPr>
        </p:nvSpPr>
        <p:spPr>
          <a:xfrm>
            <a:off x="288000" y="288000"/>
            <a:ext cx="8568000" cy="446400"/>
          </a:xfrm>
        </p:spPr>
        <p:txBody>
          <a:bodyPr/>
          <a:lstStyle/>
          <a:p>
            <a:r>
              <a:rPr lang="en-US"/>
              <a:t>Click to edit Master title style</a:t>
            </a:r>
            <a:endParaRPr lang="en-GB"/>
          </a:p>
        </p:txBody>
      </p:sp>
      <p:sp>
        <p:nvSpPr>
          <p:cNvPr id="21" name="Entity Name Placeholder">
            <a:extLst>
              <a:ext uri="{FF2B5EF4-FFF2-40B4-BE49-F238E27FC236}">
                <a16:creationId xmlns:a16="http://schemas.microsoft.com/office/drawing/2014/main" id="{74098906-CE8B-481A-B57D-3C1A0D005199}"/>
              </a:ext>
            </a:extLst>
          </p:cNvPr>
          <p:cNvSpPr>
            <a:spLocks noGrp="1"/>
          </p:cNvSpPr>
          <p:nvPr>
            <p:ph type="ftr" sz="quarter" idx="124"/>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22" name="Slide Number">
            <a:extLst>
              <a:ext uri="{FF2B5EF4-FFF2-40B4-BE49-F238E27FC236}">
                <a16:creationId xmlns:a16="http://schemas.microsoft.com/office/drawing/2014/main" id="{6BA33760-A999-45CC-8D33-8FD8B6BEBC13}"/>
              </a:ext>
            </a:extLst>
          </p:cNvPr>
          <p:cNvSpPr>
            <a:spLocks noGrp="1"/>
          </p:cNvSpPr>
          <p:nvPr>
            <p:ph type="sldNum" sz="quarter" idx="125"/>
          </p:nvPr>
        </p:nvSpPr>
        <p:spPr/>
        <p:txBody>
          <a:bodyPr/>
          <a:lstStyle>
            <a:lvl1pPr algn="r">
              <a:defRPr sz="800">
                <a:solidFill>
                  <a:schemeClr val="accent1"/>
                </a:solidFill>
                <a:latin typeface="Calibri" panose="020f0502020204030204" pitchFamily="34" charset="0"/>
              </a:defRPr>
            </a:lvl1pPr>
          </a:lstStyle>
          <a:p>
            <a:pPr>
              <a:defRPr/>
            </a:pPr>
            <a:r>
              <a:rPr lang="en-GB"/>
              <a:t>|  </a:t>
            </a:r>
            <a:fld id="{02B93ED8-E35A-4128-A476-1A0DE678F0AB}" type="slidenum">
              <a:rPr lang="en-GB" smtClean="0"/>
              <a:pPr>
                <a:defRPr/>
              </a:pPr>
              <a:t>‹#›</a:t>
            </a:fld>
            <a:endParaRPr lang="en-GB"/>
          </a:p>
        </p:txBody>
      </p:sp>
    </p:spTree>
    <p:extLst>
      <p:ext uri="{BB962C8B-B14F-4D97-AF65-F5344CB8AC3E}">
        <p14:creationId xmlns:p14="http://schemas.microsoft.com/office/powerpoint/2010/main" val="201412441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Quotes">
    <p:spTree>
      <p:nvGrpSpPr>
        <p:cNvPr id="1" name=""/>
        <p:cNvGrpSpPr/>
        <p:nvPr/>
      </p:nvGrpSpPr>
      <p:grpSpPr>
        <a:xfrm>
          <a:off x="0" y="0"/>
          <a:ext cx="0" cy="0"/>
        </a:xfrm>
      </p:grpSpPr>
      <p:cxnSp>
        <p:nvCxnSpPr>
          <p:cNvPr id="28" name="Line under Title">
            <a:extLst>
              <a:ext uri="{FF2B5EF4-FFF2-40B4-BE49-F238E27FC236}">
                <a16:creationId xmlns:a16="http://schemas.microsoft.com/office/drawing/2014/main" id="{D8B8F658-596D-4401-9D77-CB5D349EE676}"/>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Quote Source 8"/>
          <p:cNvSpPr>
            <a:spLocks noGrp="1"/>
          </p:cNvSpPr>
          <p:nvPr>
            <p:ph sz="quarter" idx="131"/>
          </p:nvPr>
        </p:nvSpPr>
        <p:spPr>
          <a:xfrm>
            <a:off x="6825300" y="4699625"/>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50" name="Quote Content 8"/>
          <p:cNvSpPr>
            <a:spLocks noGrp="1"/>
          </p:cNvSpPr>
          <p:nvPr>
            <p:ph sz="quarter" idx="130"/>
          </p:nvPr>
        </p:nvSpPr>
        <p:spPr>
          <a:xfrm>
            <a:off x="682530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67" name="Quote Picture 8"/>
          <p:cNvSpPr>
            <a:spLocks noGrp="1"/>
          </p:cNvSpPr>
          <p:nvPr>
            <p:ph type="pic" sz="quarter" idx="116"/>
          </p:nvPr>
        </p:nvSpPr>
        <p:spPr>
          <a:xfrm>
            <a:off x="6828475" y="3147565"/>
            <a:ext cx="2052000" cy="489813"/>
          </a:xfrm>
        </p:spPr>
        <p:txBody>
          <a:bodyPr/>
          <a:lstStyle>
            <a:lvl1pPr marL="0" indent="0">
              <a:buNone/>
              <a:defRPr/>
            </a:lvl1pPr>
          </a:lstStyle>
          <a:p>
            <a:pPr lvl="0"/>
            <a:r>
              <a:rPr lang="en-US" noProof="0"/>
              <a:t>Click icon to add picture</a:t>
            </a:r>
            <a:endParaRPr lang="en-GB" noProof="0"/>
          </a:p>
        </p:txBody>
      </p:sp>
      <p:sp>
        <p:nvSpPr>
          <p:cNvPr id="47" name="Quote Source 7"/>
          <p:cNvSpPr>
            <a:spLocks noGrp="1"/>
          </p:cNvSpPr>
          <p:nvPr>
            <p:ph sz="quarter" idx="127"/>
          </p:nvPr>
        </p:nvSpPr>
        <p:spPr>
          <a:xfrm>
            <a:off x="4644920" y="4699625"/>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41" name="Quote Content 7"/>
          <p:cNvSpPr>
            <a:spLocks noGrp="1"/>
          </p:cNvSpPr>
          <p:nvPr>
            <p:ph sz="quarter" idx="126"/>
          </p:nvPr>
        </p:nvSpPr>
        <p:spPr>
          <a:xfrm>
            <a:off x="4644920"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66" name="Quote Picture 7"/>
          <p:cNvSpPr>
            <a:spLocks noGrp="1"/>
          </p:cNvSpPr>
          <p:nvPr>
            <p:ph type="pic" sz="quarter" idx="115"/>
          </p:nvPr>
        </p:nvSpPr>
        <p:spPr>
          <a:xfrm>
            <a:off x="4656795" y="3153503"/>
            <a:ext cx="2052000" cy="489813"/>
          </a:xfrm>
        </p:spPr>
        <p:txBody>
          <a:bodyPr/>
          <a:lstStyle>
            <a:lvl1pPr marL="0" indent="0">
              <a:buNone/>
              <a:defRPr/>
            </a:lvl1pPr>
          </a:lstStyle>
          <a:p>
            <a:pPr lvl="0"/>
            <a:r>
              <a:rPr lang="en-US" noProof="0"/>
              <a:t>Click icon to add picture</a:t>
            </a:r>
            <a:endParaRPr lang="en-GB" noProof="0"/>
          </a:p>
        </p:txBody>
      </p:sp>
      <p:sp>
        <p:nvSpPr>
          <p:cNvPr id="38" name="Quote Source 6"/>
          <p:cNvSpPr>
            <a:spLocks noGrp="1"/>
          </p:cNvSpPr>
          <p:nvPr>
            <p:ph sz="quarter" idx="123"/>
          </p:nvPr>
        </p:nvSpPr>
        <p:spPr>
          <a:xfrm>
            <a:off x="2452592" y="4699625"/>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37" name="Quote Content 6"/>
          <p:cNvSpPr>
            <a:spLocks noGrp="1"/>
          </p:cNvSpPr>
          <p:nvPr>
            <p:ph sz="quarter" idx="122"/>
          </p:nvPr>
        </p:nvSpPr>
        <p:spPr>
          <a:xfrm>
            <a:off x="2452592"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65" name="Quote Picture 6"/>
          <p:cNvSpPr>
            <a:spLocks noGrp="1"/>
          </p:cNvSpPr>
          <p:nvPr>
            <p:ph type="pic" sz="quarter" idx="114"/>
          </p:nvPr>
        </p:nvSpPr>
        <p:spPr>
          <a:xfrm>
            <a:off x="2452591" y="3153502"/>
            <a:ext cx="2052000" cy="489813"/>
          </a:xfrm>
        </p:spPr>
        <p:txBody>
          <a:bodyPr/>
          <a:lstStyle>
            <a:lvl1pPr marL="0" indent="0">
              <a:buNone/>
              <a:defRPr/>
            </a:lvl1pPr>
          </a:lstStyle>
          <a:p>
            <a:pPr lvl="0"/>
            <a:r>
              <a:rPr lang="en-US" noProof="0"/>
              <a:t>Click icon to add picture</a:t>
            </a:r>
            <a:endParaRPr lang="en-GB" noProof="0"/>
          </a:p>
        </p:txBody>
      </p:sp>
      <p:sp>
        <p:nvSpPr>
          <p:cNvPr id="34" name="Quote Source 5"/>
          <p:cNvSpPr>
            <a:spLocks noGrp="1"/>
          </p:cNvSpPr>
          <p:nvPr>
            <p:ph sz="quarter" idx="119"/>
          </p:nvPr>
        </p:nvSpPr>
        <p:spPr>
          <a:xfrm>
            <a:off x="265235" y="4699625"/>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33" name="Quote Content 5"/>
          <p:cNvSpPr>
            <a:spLocks noGrp="1"/>
          </p:cNvSpPr>
          <p:nvPr>
            <p:ph sz="quarter" idx="118"/>
          </p:nvPr>
        </p:nvSpPr>
        <p:spPr>
          <a:xfrm>
            <a:off x="265235" y="3750252"/>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64" name="Quote Picture 5"/>
          <p:cNvSpPr>
            <a:spLocks noGrp="1"/>
          </p:cNvSpPr>
          <p:nvPr>
            <p:ph type="pic" sz="quarter" idx="113"/>
          </p:nvPr>
        </p:nvSpPr>
        <p:spPr>
          <a:xfrm>
            <a:off x="264248" y="3151855"/>
            <a:ext cx="2052000" cy="489813"/>
          </a:xfrm>
        </p:spPr>
        <p:txBody>
          <a:bodyPr/>
          <a:lstStyle>
            <a:lvl1pPr marL="0" indent="0">
              <a:buNone/>
              <a:defRPr/>
            </a:lvl1pPr>
          </a:lstStyle>
          <a:p>
            <a:pPr lvl="0"/>
            <a:r>
              <a:rPr lang="en-US" noProof="0"/>
              <a:t>Click icon to add picture</a:t>
            </a:r>
            <a:endParaRPr lang="en-GB" noProof="0"/>
          </a:p>
        </p:txBody>
      </p:sp>
      <p:sp>
        <p:nvSpPr>
          <p:cNvPr id="49" name="Quote Source 4"/>
          <p:cNvSpPr>
            <a:spLocks noGrp="1"/>
          </p:cNvSpPr>
          <p:nvPr>
            <p:ph sz="quarter" idx="129"/>
          </p:nvPr>
        </p:nvSpPr>
        <p:spPr>
          <a:xfrm>
            <a:off x="6825300" y="2836319"/>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48" name="Quote Content 4"/>
          <p:cNvSpPr>
            <a:spLocks noGrp="1"/>
          </p:cNvSpPr>
          <p:nvPr>
            <p:ph sz="quarter" idx="128"/>
          </p:nvPr>
        </p:nvSpPr>
        <p:spPr>
          <a:xfrm>
            <a:off x="682530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46" name="Quote Picture 4"/>
          <p:cNvSpPr>
            <a:spLocks noGrp="1"/>
          </p:cNvSpPr>
          <p:nvPr>
            <p:ph type="pic" sz="quarter" idx="105"/>
          </p:nvPr>
        </p:nvSpPr>
        <p:spPr>
          <a:xfrm>
            <a:off x="6822537" y="1317605"/>
            <a:ext cx="2052000" cy="489813"/>
          </a:xfrm>
        </p:spPr>
        <p:txBody>
          <a:bodyPr/>
          <a:lstStyle>
            <a:lvl1pPr marL="0" indent="0">
              <a:buNone/>
              <a:defRPr/>
            </a:lvl1pPr>
          </a:lstStyle>
          <a:p>
            <a:pPr lvl="0"/>
            <a:r>
              <a:rPr lang="en-US" noProof="0"/>
              <a:t>Click icon to add picture</a:t>
            </a:r>
            <a:endParaRPr lang="en-GB" noProof="0"/>
          </a:p>
        </p:txBody>
      </p:sp>
      <p:sp>
        <p:nvSpPr>
          <p:cNvPr id="40" name="Quote Source 3"/>
          <p:cNvSpPr>
            <a:spLocks noGrp="1"/>
          </p:cNvSpPr>
          <p:nvPr>
            <p:ph sz="quarter" idx="125"/>
          </p:nvPr>
        </p:nvSpPr>
        <p:spPr>
          <a:xfrm>
            <a:off x="4644920" y="2836319"/>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39" name="Quote Content 3"/>
          <p:cNvSpPr>
            <a:spLocks noGrp="1"/>
          </p:cNvSpPr>
          <p:nvPr>
            <p:ph sz="quarter" idx="124"/>
          </p:nvPr>
        </p:nvSpPr>
        <p:spPr>
          <a:xfrm>
            <a:off x="4644920"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45" name="Quote Picture 3"/>
          <p:cNvSpPr>
            <a:spLocks noGrp="1"/>
          </p:cNvSpPr>
          <p:nvPr>
            <p:ph type="pic" sz="quarter" idx="104"/>
          </p:nvPr>
        </p:nvSpPr>
        <p:spPr>
          <a:xfrm>
            <a:off x="4643252" y="1317605"/>
            <a:ext cx="2052000" cy="489813"/>
          </a:xfrm>
        </p:spPr>
        <p:txBody>
          <a:bodyPr/>
          <a:lstStyle>
            <a:lvl1pPr marL="0" indent="0">
              <a:buNone/>
              <a:defRPr/>
            </a:lvl1pPr>
          </a:lstStyle>
          <a:p>
            <a:pPr lvl="0"/>
            <a:r>
              <a:rPr lang="en-US" noProof="0"/>
              <a:t>Click icon to add picture</a:t>
            </a:r>
            <a:endParaRPr lang="en-GB" noProof="0"/>
          </a:p>
        </p:txBody>
      </p:sp>
      <p:sp>
        <p:nvSpPr>
          <p:cNvPr id="36" name="Quote Source 2"/>
          <p:cNvSpPr>
            <a:spLocks noGrp="1"/>
          </p:cNvSpPr>
          <p:nvPr>
            <p:ph sz="quarter" idx="121"/>
          </p:nvPr>
        </p:nvSpPr>
        <p:spPr>
          <a:xfrm>
            <a:off x="2452592" y="2836319"/>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35" name="Quote Content 2"/>
          <p:cNvSpPr>
            <a:spLocks noGrp="1"/>
          </p:cNvSpPr>
          <p:nvPr>
            <p:ph sz="quarter" idx="120"/>
          </p:nvPr>
        </p:nvSpPr>
        <p:spPr>
          <a:xfrm>
            <a:off x="2452592"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44" name="Quote Picture 2"/>
          <p:cNvSpPr>
            <a:spLocks noGrp="1"/>
          </p:cNvSpPr>
          <p:nvPr>
            <p:ph type="pic" sz="quarter" idx="103"/>
          </p:nvPr>
        </p:nvSpPr>
        <p:spPr>
          <a:xfrm>
            <a:off x="2452593" y="1311667"/>
            <a:ext cx="2052000" cy="489813"/>
          </a:xfrm>
        </p:spPr>
        <p:txBody>
          <a:bodyPr/>
          <a:lstStyle>
            <a:lvl1pPr marL="0" indent="0">
              <a:buNone/>
              <a:defRPr/>
            </a:lvl1pPr>
          </a:lstStyle>
          <a:p>
            <a:pPr lvl="0"/>
            <a:r>
              <a:rPr lang="en-US" noProof="0"/>
              <a:t>Click icon to add picture</a:t>
            </a:r>
            <a:endParaRPr lang="en-GB" noProof="0"/>
          </a:p>
        </p:txBody>
      </p:sp>
      <p:sp>
        <p:nvSpPr>
          <p:cNvPr id="30" name="Quote Source 1"/>
          <p:cNvSpPr>
            <a:spLocks noGrp="1"/>
          </p:cNvSpPr>
          <p:nvPr>
            <p:ph sz="quarter" idx="87"/>
          </p:nvPr>
        </p:nvSpPr>
        <p:spPr>
          <a:xfrm>
            <a:off x="265235" y="2836319"/>
            <a:ext cx="2052000" cy="202883"/>
          </a:xfrm>
        </p:spPr>
        <p:txBody>
          <a:bodyPr bIns="0">
            <a:noAutofit/>
          </a:bodyPr>
          <a:lstStyle>
            <a:lvl1pPr marL="0" indent="0" algn="r">
              <a:lnSpc>
                <a:spcPct val="110000"/>
              </a:lnSpc>
              <a:spcAft>
                <a:spcPts val="300"/>
              </a:spcAft>
              <a:buNone/>
              <a:tabLst>
                <a:tab pos="4572000" algn="r"/>
              </a:tabLst>
              <a:defRPr sz="800" i="1"/>
            </a:lvl1pPr>
            <a:lvl2pPr marL="182563" indent="-176213">
              <a:lnSpc>
                <a:spcPct val="110000"/>
              </a:lnSpc>
              <a:spcAft>
                <a:spcPts val="300"/>
              </a:spcAft>
              <a:tabLst>
                <a:tab pos="4572000" algn="r"/>
              </a:tabLst>
              <a:defRPr sz="800"/>
            </a:lvl2pPr>
            <a:lvl3pPr marL="357188" indent="-174625">
              <a:lnSpc>
                <a:spcPct val="110000"/>
              </a:lnSpc>
              <a:spcAft>
                <a:spcPts val="300"/>
              </a:spcAft>
              <a:tabLst>
                <a:tab pos="4572000" algn="r"/>
              </a:tabLst>
              <a:defRPr sz="800"/>
            </a:lvl3pPr>
            <a:lvl4pPr marL="539750" indent="-182563">
              <a:lnSpc>
                <a:spcPct val="110000"/>
              </a:lnSpc>
              <a:spcAft>
                <a:spcPts val="300"/>
              </a:spcAft>
              <a:tabLst>
                <a:tab pos="4572000" algn="r"/>
              </a:tabLst>
              <a:defRPr sz="800"/>
            </a:lvl4pPr>
            <a:lvl5pPr marL="714375" indent="-174625">
              <a:lnSpc>
                <a:spcPct val="110000"/>
              </a:lnSpc>
              <a:spcAft>
                <a:spcPts val="300"/>
              </a:spcAft>
              <a:tabLst>
                <a:tab pos="4572000" algn="r"/>
              </a:tabLst>
              <a:defRPr sz="800"/>
            </a:lvl5pPr>
          </a:lstStyle>
          <a:p>
            <a:pPr lvl="0"/>
            <a:r>
              <a:rPr lang="en-US"/>
              <a:t>Click to edit Master text styles</a:t>
            </a:r>
          </a:p>
        </p:txBody>
      </p:sp>
      <p:sp>
        <p:nvSpPr>
          <p:cNvPr id="53" name="Quote Content 1"/>
          <p:cNvSpPr>
            <a:spLocks noGrp="1"/>
          </p:cNvSpPr>
          <p:nvPr>
            <p:ph sz="quarter" idx="18"/>
          </p:nvPr>
        </p:nvSpPr>
        <p:spPr>
          <a:xfrm>
            <a:off x="265235" y="1886946"/>
            <a:ext cx="2052000" cy="908012"/>
          </a:xfrm>
        </p:spPr>
        <p:txBody>
          <a:bodyPr>
            <a:noAutofit/>
          </a:bodyPr>
          <a:lstStyle>
            <a:lvl1pPr marL="60325" indent="-60325">
              <a:lnSpc>
                <a:spcPct val="110000"/>
              </a:lnSpc>
              <a:spcAft>
                <a:spcPts val="300"/>
              </a:spcAft>
              <a:buNone/>
              <a:defRPr sz="1000"/>
            </a:lvl1pPr>
            <a:lvl2pPr marL="184150" indent="-171450">
              <a:lnSpc>
                <a:spcPct val="110000"/>
              </a:lnSpc>
              <a:spcAft>
                <a:spcPts val="300"/>
              </a:spcAft>
              <a:buFont typeface="Telefonica Text" pitchFamily="50" charset="0"/>
              <a:buChar char="–"/>
              <a:defRPr sz="1000"/>
            </a:lvl2pPr>
            <a:lvl3pPr marL="365125" indent="-171450">
              <a:lnSpc>
                <a:spcPct val="110000"/>
              </a:lnSpc>
              <a:spcAft>
                <a:spcPts val="300"/>
              </a:spcAft>
              <a:buFont typeface="Telefonica Text" pitchFamily="50" charset="0"/>
              <a:buChar char="–"/>
              <a:defRPr sz="1000"/>
            </a:lvl3pPr>
            <a:lvl4pPr marL="534988" indent="-173038">
              <a:lnSpc>
                <a:spcPct val="110000"/>
              </a:lnSpc>
              <a:spcAft>
                <a:spcPts val="300"/>
              </a:spcAft>
              <a:buFont typeface="Telefonica Text" pitchFamily="50" charset="0"/>
              <a:buChar char="–"/>
              <a:defRPr sz="1000"/>
            </a:lvl4pPr>
            <a:lvl5pPr marL="715963" indent="-173038">
              <a:lnSpc>
                <a:spcPct val="110000"/>
              </a:lnSpc>
              <a:spcAft>
                <a:spcPts val="300"/>
              </a:spcAft>
              <a:buFont typeface="Telefonica Text" pitchFamily="50" charset="0"/>
              <a:buChar char="–"/>
              <a:defRPr sz="1000"/>
            </a:lvl5pPr>
          </a:lstStyle>
          <a:p>
            <a:pPr lvl="0"/>
            <a:r>
              <a:rPr lang="en-US"/>
              <a:t>Click to edit Master text styles</a:t>
            </a:r>
          </a:p>
        </p:txBody>
      </p:sp>
      <p:sp>
        <p:nvSpPr>
          <p:cNvPr id="42" name="Quote Picture 1"/>
          <p:cNvSpPr>
            <a:spLocks noGrp="1"/>
          </p:cNvSpPr>
          <p:nvPr>
            <p:ph type="pic" sz="quarter" idx="102"/>
          </p:nvPr>
        </p:nvSpPr>
        <p:spPr>
          <a:xfrm>
            <a:off x="264762" y="1311667"/>
            <a:ext cx="2052000" cy="489813"/>
          </a:xfrm>
        </p:spPr>
        <p:txBody>
          <a:bodyPr/>
          <a:lstStyle>
            <a:lvl1pPr marL="0" indent="0">
              <a:buNone/>
              <a:defRPr/>
            </a:lvl1pPr>
          </a:lstStyle>
          <a:p>
            <a:pPr lvl="0"/>
            <a:r>
              <a:rPr lang="en-US" noProof="0"/>
              <a:t>Click icon to add picture</a:t>
            </a:r>
            <a:endParaRPr lang="en-GB" noProof="0"/>
          </a:p>
        </p:txBody>
      </p:sp>
      <p:sp>
        <p:nvSpPr>
          <p:cNvPr id="52" name="Slide Subtitle"/>
          <p:cNvSpPr>
            <a:spLocks noGrp="1"/>
          </p:cNvSpPr>
          <p:nvPr>
            <p:ph type="body" sz="quarter" idx="13"/>
          </p:nvPr>
        </p:nvSpPr>
        <p:spPr>
          <a:xfrm>
            <a:off x="284163"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43" name="Slide Title"/>
          <p:cNvSpPr>
            <a:spLocks noGrp="1"/>
          </p:cNvSpPr>
          <p:nvPr>
            <p:ph type="title"/>
          </p:nvPr>
        </p:nvSpPr>
        <p:spPr>
          <a:xfrm>
            <a:off x="288000" y="288000"/>
            <a:ext cx="8568000" cy="446400"/>
          </a:xfrm>
        </p:spPr>
        <p:txBody>
          <a:bodyPr/>
          <a:lstStyle/>
          <a:p>
            <a:r>
              <a:rPr lang="en-US"/>
              <a:t>Click to edit Master title style</a:t>
            </a:r>
            <a:endParaRPr lang="en-GB"/>
          </a:p>
        </p:txBody>
      </p:sp>
      <p:sp>
        <p:nvSpPr>
          <p:cNvPr id="29" name="Entity Name Placeholder">
            <a:extLst>
              <a:ext uri="{FF2B5EF4-FFF2-40B4-BE49-F238E27FC236}">
                <a16:creationId xmlns:a16="http://schemas.microsoft.com/office/drawing/2014/main" id="{F82F3160-7697-4874-900E-E773D8EBEED7}"/>
              </a:ext>
            </a:extLst>
          </p:cNvPr>
          <p:cNvSpPr>
            <a:spLocks noGrp="1"/>
          </p:cNvSpPr>
          <p:nvPr>
            <p:ph type="ftr" sz="quarter" idx="132"/>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31" name="Slide Number">
            <a:extLst>
              <a:ext uri="{FF2B5EF4-FFF2-40B4-BE49-F238E27FC236}">
                <a16:creationId xmlns:a16="http://schemas.microsoft.com/office/drawing/2014/main" id="{006BCC88-DE7D-4B51-BB72-8AC14668BCBE}"/>
              </a:ext>
            </a:extLst>
          </p:cNvPr>
          <p:cNvSpPr>
            <a:spLocks noGrp="1"/>
          </p:cNvSpPr>
          <p:nvPr>
            <p:ph type="sldNum" sz="quarter" idx="133"/>
          </p:nvPr>
        </p:nvSpPr>
        <p:spPr/>
        <p:txBody>
          <a:bodyPr/>
          <a:lstStyle>
            <a:lvl1pPr algn="r">
              <a:defRPr sz="800">
                <a:solidFill>
                  <a:schemeClr val="accent1"/>
                </a:solidFill>
                <a:latin typeface="Calibri" panose="020f0502020204030204" pitchFamily="34" charset="0"/>
              </a:defRPr>
            </a:lvl1pPr>
          </a:lstStyle>
          <a:p>
            <a:pPr>
              <a:defRPr/>
            </a:pPr>
            <a:r>
              <a:rPr lang="en-GB"/>
              <a:t>|  </a:t>
            </a:r>
            <a:fld id="{A65F8990-4959-4255-890C-09FA31DA1E1E}" type="slidenum">
              <a:rPr lang="en-GB" smtClean="0"/>
              <a:pPr>
                <a:defRPr/>
              </a:pPr>
              <a:t>‹#›</a:t>
            </a:fld>
            <a:endParaRPr lang="en-GB"/>
          </a:p>
        </p:txBody>
      </p:sp>
    </p:spTree>
    <p:extLst>
      <p:ext uri="{BB962C8B-B14F-4D97-AF65-F5344CB8AC3E}">
        <p14:creationId xmlns:p14="http://schemas.microsoft.com/office/powerpoint/2010/main" val="32684594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acts">
    <p:spTree>
      <p:nvGrpSpPr>
        <p:cNvPr id="1" name=""/>
        <p:cNvGrpSpPr/>
        <p:nvPr/>
      </p:nvGrpSpPr>
      <p:grpSpPr>
        <a:xfrm>
          <a:off x="0" y="0"/>
          <a:ext cx="0" cy="0"/>
        </a:xfrm>
      </p:grpSpPr>
      <p:cxnSp>
        <p:nvCxnSpPr>
          <p:cNvPr id="40" name="Line under Title">
            <a:extLst>
              <a:ext uri="{FF2B5EF4-FFF2-40B4-BE49-F238E27FC236}">
                <a16:creationId xmlns:a16="http://schemas.microsoft.com/office/drawing/2014/main" id="{B676DEE1-6D8C-47F1-993A-D621FF7604A1}"/>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Lawyer Text 9"/>
          <p:cNvSpPr>
            <a:spLocks noGrp="1"/>
          </p:cNvSpPr>
          <p:nvPr>
            <p:ph sz="quarter" idx="80"/>
          </p:nvPr>
        </p:nvSpPr>
        <p:spPr>
          <a:xfrm>
            <a:off x="6925987" y="3992408"/>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93" name="Lawyer Name 9"/>
          <p:cNvSpPr>
            <a:spLocks noGrp="1"/>
          </p:cNvSpPr>
          <p:nvPr>
            <p:ph type="body" sz="quarter" idx="79"/>
          </p:nvPr>
        </p:nvSpPr>
        <p:spPr>
          <a:xfrm>
            <a:off x="6925986" y="3812618"/>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92" name="Area of Focus 9"/>
          <p:cNvSpPr>
            <a:spLocks noGrp="1"/>
          </p:cNvSpPr>
          <p:nvPr>
            <p:ph type="body" sz="quarter" idx="78"/>
          </p:nvPr>
        </p:nvSpPr>
        <p:spPr>
          <a:xfrm>
            <a:off x="6925986" y="3579862"/>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91" name="Lawyer Picture 9"/>
          <p:cNvSpPr>
            <a:spLocks noGrp="1" noChangeAspect="1"/>
          </p:cNvSpPr>
          <p:nvPr>
            <p:ph type="pic" sz="quarter" idx="77"/>
          </p:nvPr>
        </p:nvSpPr>
        <p:spPr>
          <a:xfrm>
            <a:off x="6150550" y="3771412"/>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90" name="Lawyer Text 8"/>
          <p:cNvSpPr>
            <a:spLocks noGrp="1"/>
          </p:cNvSpPr>
          <p:nvPr>
            <p:ph sz="quarter" idx="76"/>
          </p:nvPr>
        </p:nvSpPr>
        <p:spPr>
          <a:xfrm>
            <a:off x="3999537" y="3992408"/>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89" name="Lawyer Name 8"/>
          <p:cNvSpPr>
            <a:spLocks noGrp="1"/>
          </p:cNvSpPr>
          <p:nvPr>
            <p:ph type="body" sz="quarter" idx="75"/>
          </p:nvPr>
        </p:nvSpPr>
        <p:spPr>
          <a:xfrm>
            <a:off x="3999536" y="3812618"/>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88" name="Area of Focus 8"/>
          <p:cNvSpPr>
            <a:spLocks noGrp="1"/>
          </p:cNvSpPr>
          <p:nvPr>
            <p:ph type="body" sz="quarter" idx="74"/>
          </p:nvPr>
        </p:nvSpPr>
        <p:spPr>
          <a:xfrm>
            <a:off x="3999536" y="3579862"/>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87" name="Lawyer Picture 8"/>
          <p:cNvSpPr>
            <a:spLocks noGrp="1" noChangeAspect="1"/>
          </p:cNvSpPr>
          <p:nvPr>
            <p:ph type="pic" sz="quarter" idx="73"/>
          </p:nvPr>
        </p:nvSpPr>
        <p:spPr>
          <a:xfrm>
            <a:off x="3224100" y="3771412"/>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86" name="Lawyer Text 7"/>
          <p:cNvSpPr>
            <a:spLocks noGrp="1"/>
          </p:cNvSpPr>
          <p:nvPr>
            <p:ph sz="quarter" idx="72"/>
          </p:nvPr>
        </p:nvSpPr>
        <p:spPr>
          <a:xfrm>
            <a:off x="1062776" y="3992408"/>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85" name="Lawyer Name 7"/>
          <p:cNvSpPr>
            <a:spLocks noGrp="1"/>
          </p:cNvSpPr>
          <p:nvPr>
            <p:ph type="body" sz="quarter" idx="71"/>
          </p:nvPr>
        </p:nvSpPr>
        <p:spPr>
          <a:xfrm>
            <a:off x="1062775" y="3812618"/>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83" name="Lawyer Picture 7"/>
          <p:cNvSpPr>
            <a:spLocks noGrp="1" noChangeAspect="1"/>
          </p:cNvSpPr>
          <p:nvPr>
            <p:ph type="pic" sz="quarter" idx="69"/>
          </p:nvPr>
        </p:nvSpPr>
        <p:spPr>
          <a:xfrm>
            <a:off x="287339" y="3771412"/>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84" name="Area of Focus 7"/>
          <p:cNvSpPr>
            <a:spLocks noGrp="1"/>
          </p:cNvSpPr>
          <p:nvPr>
            <p:ph type="body" sz="quarter" idx="70"/>
          </p:nvPr>
        </p:nvSpPr>
        <p:spPr>
          <a:xfrm>
            <a:off x="1062775" y="3579862"/>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82" name="LawyerText 6"/>
          <p:cNvSpPr>
            <a:spLocks noGrp="1"/>
          </p:cNvSpPr>
          <p:nvPr>
            <p:ph sz="quarter" idx="68"/>
          </p:nvPr>
        </p:nvSpPr>
        <p:spPr>
          <a:xfrm>
            <a:off x="6925987" y="2840280"/>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81" name="Lawyer Name 6"/>
          <p:cNvSpPr>
            <a:spLocks noGrp="1"/>
          </p:cNvSpPr>
          <p:nvPr>
            <p:ph type="body" sz="quarter" idx="67"/>
          </p:nvPr>
        </p:nvSpPr>
        <p:spPr>
          <a:xfrm>
            <a:off x="6925986" y="2660490"/>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80" name="Area of Focus 6"/>
          <p:cNvSpPr>
            <a:spLocks noGrp="1"/>
          </p:cNvSpPr>
          <p:nvPr>
            <p:ph type="body" sz="quarter" idx="66"/>
          </p:nvPr>
        </p:nvSpPr>
        <p:spPr>
          <a:xfrm>
            <a:off x="6925986" y="2427734"/>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76" name="Lawyer Picture 6"/>
          <p:cNvSpPr>
            <a:spLocks noGrp="1" noChangeAspect="1"/>
          </p:cNvSpPr>
          <p:nvPr>
            <p:ph type="pic" sz="quarter" idx="65"/>
          </p:nvPr>
        </p:nvSpPr>
        <p:spPr>
          <a:xfrm>
            <a:off x="6150550" y="2619284"/>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73" name="Lawyer Text 5"/>
          <p:cNvSpPr>
            <a:spLocks noGrp="1"/>
          </p:cNvSpPr>
          <p:nvPr>
            <p:ph sz="quarter" idx="64"/>
          </p:nvPr>
        </p:nvSpPr>
        <p:spPr>
          <a:xfrm>
            <a:off x="3999537" y="2840280"/>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70" name="Lawyer Name 5"/>
          <p:cNvSpPr>
            <a:spLocks noGrp="1"/>
          </p:cNvSpPr>
          <p:nvPr>
            <p:ph type="body" sz="quarter" idx="63"/>
          </p:nvPr>
        </p:nvSpPr>
        <p:spPr>
          <a:xfrm>
            <a:off x="3999536" y="2660490"/>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67" name="Area of Focus 5"/>
          <p:cNvSpPr>
            <a:spLocks noGrp="1"/>
          </p:cNvSpPr>
          <p:nvPr>
            <p:ph type="body" sz="quarter" idx="62"/>
          </p:nvPr>
        </p:nvSpPr>
        <p:spPr>
          <a:xfrm>
            <a:off x="3999536" y="2427734"/>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61" name="Lawyer Picture 5"/>
          <p:cNvSpPr>
            <a:spLocks noGrp="1" noChangeAspect="1"/>
          </p:cNvSpPr>
          <p:nvPr>
            <p:ph type="pic" sz="quarter" idx="61"/>
          </p:nvPr>
        </p:nvSpPr>
        <p:spPr>
          <a:xfrm>
            <a:off x="3224100" y="2619284"/>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59" name="Lawyer Text 4"/>
          <p:cNvSpPr>
            <a:spLocks noGrp="1"/>
          </p:cNvSpPr>
          <p:nvPr>
            <p:ph sz="quarter" idx="60"/>
          </p:nvPr>
        </p:nvSpPr>
        <p:spPr>
          <a:xfrm>
            <a:off x="1062776" y="2840280"/>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58" name="Lawyer Name 4"/>
          <p:cNvSpPr>
            <a:spLocks noGrp="1"/>
          </p:cNvSpPr>
          <p:nvPr>
            <p:ph type="body" sz="quarter" idx="59"/>
          </p:nvPr>
        </p:nvSpPr>
        <p:spPr>
          <a:xfrm>
            <a:off x="1062775" y="2660490"/>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57" name="Area of Focus 4"/>
          <p:cNvSpPr>
            <a:spLocks noGrp="1"/>
          </p:cNvSpPr>
          <p:nvPr>
            <p:ph type="body" sz="quarter" idx="58"/>
          </p:nvPr>
        </p:nvSpPr>
        <p:spPr>
          <a:xfrm>
            <a:off x="1062775" y="2427734"/>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56" name="Lawyer Picture 4"/>
          <p:cNvSpPr>
            <a:spLocks noGrp="1" noChangeAspect="1"/>
          </p:cNvSpPr>
          <p:nvPr>
            <p:ph type="pic" sz="quarter" idx="57"/>
          </p:nvPr>
        </p:nvSpPr>
        <p:spPr>
          <a:xfrm>
            <a:off x="287339" y="2619284"/>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53" name="Lawyer Text 3"/>
          <p:cNvSpPr>
            <a:spLocks noGrp="1"/>
          </p:cNvSpPr>
          <p:nvPr>
            <p:ph sz="quarter" idx="56"/>
          </p:nvPr>
        </p:nvSpPr>
        <p:spPr>
          <a:xfrm>
            <a:off x="6925987" y="1710223"/>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52" name="Lawyer Name 3"/>
          <p:cNvSpPr>
            <a:spLocks noGrp="1"/>
          </p:cNvSpPr>
          <p:nvPr>
            <p:ph type="body" sz="quarter" idx="55"/>
          </p:nvPr>
        </p:nvSpPr>
        <p:spPr>
          <a:xfrm>
            <a:off x="6925986" y="1530433"/>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51" name="Area of Focus 3"/>
          <p:cNvSpPr>
            <a:spLocks noGrp="1"/>
          </p:cNvSpPr>
          <p:nvPr>
            <p:ph type="body" sz="quarter" idx="54"/>
          </p:nvPr>
        </p:nvSpPr>
        <p:spPr>
          <a:xfrm>
            <a:off x="6925986" y="1297677"/>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50" name="Lawyer Picture 3"/>
          <p:cNvSpPr>
            <a:spLocks noGrp="1" noChangeAspect="1"/>
          </p:cNvSpPr>
          <p:nvPr>
            <p:ph type="pic" sz="quarter" idx="53"/>
          </p:nvPr>
        </p:nvSpPr>
        <p:spPr>
          <a:xfrm>
            <a:off x="6150550" y="1489227"/>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47" name="Lawyer Text 2"/>
          <p:cNvSpPr>
            <a:spLocks noGrp="1"/>
          </p:cNvSpPr>
          <p:nvPr>
            <p:ph sz="quarter" idx="52"/>
          </p:nvPr>
        </p:nvSpPr>
        <p:spPr>
          <a:xfrm>
            <a:off x="3999537" y="1710223"/>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46" name="Lawyer Name 2"/>
          <p:cNvSpPr>
            <a:spLocks noGrp="1"/>
          </p:cNvSpPr>
          <p:nvPr>
            <p:ph type="body" sz="quarter" idx="51"/>
          </p:nvPr>
        </p:nvSpPr>
        <p:spPr>
          <a:xfrm>
            <a:off x="3999536" y="1530433"/>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45" name="Area of Focus 2"/>
          <p:cNvSpPr>
            <a:spLocks noGrp="1"/>
          </p:cNvSpPr>
          <p:nvPr>
            <p:ph type="body" sz="quarter" idx="50"/>
          </p:nvPr>
        </p:nvSpPr>
        <p:spPr>
          <a:xfrm>
            <a:off x="3999536" y="1297677"/>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44" name="Lawyer Picture 2"/>
          <p:cNvSpPr>
            <a:spLocks noGrp="1" noChangeAspect="1"/>
          </p:cNvSpPr>
          <p:nvPr>
            <p:ph type="pic" sz="quarter" idx="49"/>
          </p:nvPr>
        </p:nvSpPr>
        <p:spPr>
          <a:xfrm>
            <a:off x="3224100" y="1489227"/>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33" name="Lawyer Text 1"/>
          <p:cNvSpPr>
            <a:spLocks noGrp="1"/>
          </p:cNvSpPr>
          <p:nvPr>
            <p:ph sz="quarter" idx="44"/>
          </p:nvPr>
        </p:nvSpPr>
        <p:spPr>
          <a:xfrm>
            <a:off x="1062776" y="1710223"/>
            <a:ext cx="2124000" cy="540000"/>
          </a:xfrm>
        </p:spPr>
        <p:txBody>
          <a:bodyPr>
            <a:noAutofit/>
          </a:bodyPr>
          <a:lstStyle>
            <a:lvl1pPr marL="0" indent="0">
              <a:lnSpc>
                <a:spcPct val="100000"/>
              </a:lnSpc>
              <a:spcAft>
                <a:spcPct val="0"/>
              </a:spcAft>
              <a:buNone/>
              <a:defRPr sz="800">
                <a:solidFill>
                  <a:schemeClr val="tx1"/>
                </a:solidFill>
                <a:latin typeface="+mj-lt"/>
              </a:defRPr>
            </a:lvl1pPr>
            <a:lvl2pPr marL="177036" indent="-171450">
              <a:lnSpc>
                <a:spcPct val="100000"/>
              </a:lnSpc>
              <a:spcAft>
                <a:spcPct val="0"/>
              </a:spcAft>
              <a:buFont typeface="Telefonica Text" pitchFamily="50" charset="0"/>
              <a:buChar char="–"/>
              <a:defRPr sz="800">
                <a:latin typeface="+mj-lt"/>
              </a:defRPr>
            </a:lvl2pPr>
            <a:lvl3pPr marL="179388" indent="-173038">
              <a:lnSpc>
                <a:spcPct val="100000"/>
              </a:lnSpc>
              <a:spcAft>
                <a:spcPct val="0"/>
              </a:spcAft>
              <a:defRPr sz="1000">
                <a:latin typeface="+mj-lt"/>
              </a:defRPr>
            </a:lvl3pPr>
            <a:lvl4pPr marL="358775" indent="-173038">
              <a:lnSpc>
                <a:spcPct val="100000"/>
              </a:lnSpc>
              <a:spcAft>
                <a:spcPct val="0"/>
              </a:spcAft>
              <a:defRPr sz="800">
                <a:latin typeface="+mj-lt"/>
              </a:defRPr>
            </a:lvl4pPr>
            <a:lvl5pPr marL="538163" indent="-173038">
              <a:lnSpc>
                <a:spcPct val="100000"/>
              </a:lnSpc>
              <a:spcAft>
                <a:spcPct val="0"/>
              </a:spcAft>
              <a:defRPr sz="800">
                <a:latin typeface="+mj-lt"/>
              </a:defRPr>
            </a:lvl5pPr>
            <a:lvl6pPr marL="2267858" indent="0">
              <a:buNone/>
              <a:defRPr sz="1000">
                <a:latin typeface="+mj-lt"/>
              </a:defRPr>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32" name="Lawyer Name 1"/>
          <p:cNvSpPr>
            <a:spLocks noGrp="1"/>
          </p:cNvSpPr>
          <p:nvPr>
            <p:ph type="body" sz="quarter" idx="48"/>
          </p:nvPr>
        </p:nvSpPr>
        <p:spPr>
          <a:xfrm>
            <a:off x="1062775" y="1530433"/>
            <a:ext cx="2103118" cy="215554"/>
          </a:xfrm>
        </p:spPr>
        <p:txBody>
          <a:bodyPr>
            <a:noAutofit/>
          </a:bodyPr>
          <a:lstStyle>
            <a:lvl1pPr marL="0" indent="0">
              <a:buNone/>
              <a:defRPr sz="1000">
                <a:latin typeface="+mj-lt"/>
              </a:defRPr>
            </a:lvl1pPr>
          </a:lstStyle>
          <a:p>
            <a:pPr lvl="0"/>
            <a:r>
              <a:rPr lang="en-US"/>
              <a:t>Click to edit Master text styles</a:t>
            </a:r>
          </a:p>
        </p:txBody>
      </p:sp>
      <p:sp>
        <p:nvSpPr>
          <p:cNvPr id="31" name="Area of Focus 1"/>
          <p:cNvSpPr>
            <a:spLocks noGrp="1"/>
          </p:cNvSpPr>
          <p:nvPr>
            <p:ph type="body" sz="quarter" idx="17"/>
          </p:nvPr>
        </p:nvSpPr>
        <p:spPr>
          <a:xfrm>
            <a:off x="1062775" y="1297677"/>
            <a:ext cx="2103118" cy="215554"/>
          </a:xfrm>
        </p:spPr>
        <p:txBody>
          <a:bodyPr>
            <a:noAutofit/>
          </a:bodyPr>
          <a:lstStyle>
            <a:lvl1pPr marL="0" indent="0">
              <a:buNone/>
              <a:defRPr sz="1000" b="1">
                <a:latin typeface="+mj-lt"/>
              </a:defRPr>
            </a:lvl1pPr>
          </a:lstStyle>
          <a:p>
            <a:pPr lvl="0"/>
            <a:r>
              <a:rPr lang="en-US"/>
              <a:t>Click to edit Master text styles</a:t>
            </a:r>
          </a:p>
        </p:txBody>
      </p:sp>
      <p:sp>
        <p:nvSpPr>
          <p:cNvPr id="30" name="Lawyer Picture 1"/>
          <p:cNvSpPr>
            <a:spLocks noGrp="1" noChangeAspect="1"/>
          </p:cNvSpPr>
          <p:nvPr>
            <p:ph type="pic" sz="quarter" idx="47"/>
          </p:nvPr>
        </p:nvSpPr>
        <p:spPr>
          <a:xfrm>
            <a:off x="287339" y="1496051"/>
            <a:ext cx="720000" cy="720000"/>
          </a:xfrm>
        </p:spPr>
        <p:txBody>
          <a:bodyPr>
            <a:noAutofit/>
          </a:bodyPr>
          <a:lstStyle>
            <a:lvl1pPr marL="0" indent="0">
              <a:buNone/>
              <a:defRPr sz="1000"/>
            </a:lvl1pPr>
          </a:lstStyle>
          <a:p>
            <a:pPr lvl="0"/>
            <a:r>
              <a:rPr lang="en-US" noProof="0"/>
              <a:t>Click icon to add picture</a:t>
            </a:r>
            <a:endParaRPr lang="en-GB" noProof="0"/>
          </a:p>
        </p:txBody>
      </p:sp>
      <p:sp>
        <p:nvSpPr>
          <p:cNvPr id="5" name="Slide Subtitle"/>
          <p:cNvSpPr>
            <a:spLocks noGrp="1"/>
          </p:cNvSpPr>
          <p:nvPr>
            <p:ph type="body" sz="quarter" idx="13"/>
          </p:nvPr>
        </p:nvSpPr>
        <p:spPr>
          <a:xfrm>
            <a:off x="284163"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41" name="Entity Name Placeholder">
            <a:extLst>
              <a:ext uri="{FF2B5EF4-FFF2-40B4-BE49-F238E27FC236}">
                <a16:creationId xmlns:a16="http://schemas.microsoft.com/office/drawing/2014/main" id="{C93E6B0F-EDCD-4F80-B38C-87A73522DA7A}"/>
              </a:ext>
            </a:extLst>
          </p:cNvPr>
          <p:cNvSpPr>
            <a:spLocks noGrp="1"/>
          </p:cNvSpPr>
          <p:nvPr>
            <p:ph type="ftr" sz="quarter" idx="81"/>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42" name="Slide Number">
            <a:extLst>
              <a:ext uri="{FF2B5EF4-FFF2-40B4-BE49-F238E27FC236}">
                <a16:creationId xmlns:a16="http://schemas.microsoft.com/office/drawing/2014/main" id="{0F96A44D-BF89-4FC5-A050-AB814186B894}"/>
              </a:ext>
            </a:extLst>
          </p:cNvPr>
          <p:cNvSpPr>
            <a:spLocks noGrp="1"/>
          </p:cNvSpPr>
          <p:nvPr>
            <p:ph type="sldNum" sz="quarter" idx="82"/>
          </p:nvPr>
        </p:nvSpPr>
        <p:spPr/>
        <p:txBody>
          <a:bodyPr/>
          <a:lstStyle>
            <a:lvl1pPr algn="r">
              <a:defRPr sz="800">
                <a:solidFill>
                  <a:schemeClr val="accent1"/>
                </a:solidFill>
                <a:latin typeface="Calibri" panose="020f0502020204030204" pitchFamily="34" charset="0"/>
              </a:defRPr>
            </a:lvl1pPr>
          </a:lstStyle>
          <a:p>
            <a:pPr>
              <a:defRPr/>
            </a:pPr>
            <a:r>
              <a:rPr lang="en-GB"/>
              <a:t>|  </a:t>
            </a:r>
            <a:fld id="{D5747B82-4704-452C-816C-AE872D8DFEC4}" type="slidenum">
              <a:rPr lang="en-GB" smtClean="0"/>
              <a:pPr>
                <a:defRPr/>
              </a:pPr>
              <a:t>‹#›</a:t>
            </a:fld>
            <a:endParaRPr lang="en-GB"/>
          </a:p>
        </p:txBody>
      </p:sp>
    </p:spTree>
    <p:extLst>
      <p:ext uri="{BB962C8B-B14F-4D97-AF65-F5344CB8AC3E}">
        <p14:creationId xmlns:p14="http://schemas.microsoft.com/office/powerpoint/2010/main" val="374453870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Single entry CV">
    <p:spTree>
      <p:nvGrpSpPr>
        <p:cNvPr id="1" name=""/>
        <p:cNvGrpSpPr/>
        <p:nvPr/>
      </p:nvGrpSpPr>
      <p:grpSpPr>
        <a:xfrm>
          <a:off x="0" y="0"/>
          <a:ext cx="0" cy="0"/>
        </a:xfrm>
      </p:grpSpPr>
      <p:cxnSp>
        <p:nvCxnSpPr>
          <p:cNvPr id="12" name="Line under Title Short">
            <a:extLst>
              <a:ext uri="{FF2B5EF4-FFF2-40B4-BE49-F238E27FC236}">
                <a16:creationId xmlns:a16="http://schemas.microsoft.com/office/drawing/2014/main" id="{317D0266-1EA3-438A-9E03-E556FEE6D9AE}"/>
              </a:ext>
            </a:extLst>
          </p:cNvPr>
          <p:cNvCxnSpPr/>
          <p:nvPr userDrawn="1"/>
        </p:nvCxnSpPr>
        <p:spPr>
          <a:xfrm flipH="1">
            <a:off x="287338" y="735013"/>
            <a:ext cx="5897562"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Social Media Heading">
            <a:extLst>
              <a:ext uri="{FF2B5EF4-FFF2-40B4-BE49-F238E27FC236}">
                <a16:creationId xmlns:a16="http://schemas.microsoft.com/office/drawing/2014/main" id="{86509AE1-A8D6-41B5-9FEB-C5D13F5B45CD}"/>
              </a:ext>
            </a:extLst>
          </p:cNvPr>
          <p:cNvSpPr txBox="1">
            <a:spLocks noChangeArrowheads="1"/>
          </p:cNvSpPr>
          <p:nvPr userDrawn="1"/>
        </p:nvSpPr>
        <p:spPr bwMode="auto">
          <a:xfrm>
            <a:off x="6375400" y="4437063"/>
            <a:ext cx="679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b="1">
                <a:solidFill>
                  <a:schemeClr val="accent1"/>
                </a:solidFill>
                <a:latin typeface="Calibri" panose="020f0502020204030204" pitchFamily="34" charset="0"/>
              </a:rPr>
              <a:t>Social Media</a:t>
            </a:r>
          </a:p>
        </p:txBody>
      </p:sp>
      <p:sp>
        <p:nvSpPr>
          <p:cNvPr id="14" name="Education Heading">
            <a:extLst>
              <a:ext uri="{FF2B5EF4-FFF2-40B4-BE49-F238E27FC236}">
                <a16:creationId xmlns:a16="http://schemas.microsoft.com/office/drawing/2014/main" id="{CFDE6AF0-C627-4A4F-B76C-70D09969C4FF}"/>
              </a:ext>
            </a:extLst>
          </p:cNvPr>
          <p:cNvSpPr txBox="1">
            <a:spLocks noChangeArrowheads="1"/>
          </p:cNvSpPr>
          <p:nvPr userDrawn="1"/>
        </p:nvSpPr>
        <p:spPr bwMode="auto">
          <a:xfrm>
            <a:off x="6375400" y="3625850"/>
            <a:ext cx="531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b="1">
                <a:solidFill>
                  <a:schemeClr val="accent1"/>
                </a:solidFill>
                <a:latin typeface="Calibri" panose="020f0502020204030204" pitchFamily="34" charset="0"/>
              </a:rPr>
              <a:t>Education</a:t>
            </a:r>
          </a:p>
        </p:txBody>
      </p:sp>
      <p:sp>
        <p:nvSpPr>
          <p:cNvPr id="15" name="Areas of Focus Heading">
            <a:extLst>
              <a:ext uri="{FF2B5EF4-FFF2-40B4-BE49-F238E27FC236}">
                <a16:creationId xmlns:a16="http://schemas.microsoft.com/office/drawing/2014/main" id="{42B2685E-A961-471B-9B0D-9C624FA44B19}"/>
              </a:ext>
            </a:extLst>
          </p:cNvPr>
          <p:cNvSpPr txBox="1">
            <a:spLocks noChangeArrowheads="1"/>
          </p:cNvSpPr>
          <p:nvPr userDrawn="1"/>
        </p:nvSpPr>
        <p:spPr bwMode="auto">
          <a:xfrm>
            <a:off x="6375400" y="2827338"/>
            <a:ext cx="749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b="1">
                <a:solidFill>
                  <a:schemeClr val="accent1"/>
                </a:solidFill>
                <a:latin typeface="Calibri" panose="020f0502020204030204" pitchFamily="34" charset="0"/>
              </a:rPr>
              <a:t>Areas of focus</a:t>
            </a:r>
          </a:p>
        </p:txBody>
      </p:sp>
      <p:sp>
        <p:nvSpPr>
          <p:cNvPr id="16" name="T">
            <a:extLst>
              <a:ext uri="{FF2B5EF4-FFF2-40B4-BE49-F238E27FC236}">
                <a16:creationId xmlns:a16="http://schemas.microsoft.com/office/drawing/2014/main" id="{3AD8C743-08B8-4965-91C4-9A466C5BC778}"/>
              </a:ext>
            </a:extLst>
          </p:cNvPr>
          <p:cNvSpPr txBox="1">
            <a:spLocks noChangeArrowheads="1"/>
          </p:cNvSpPr>
          <p:nvPr userDrawn="1"/>
        </p:nvSpPr>
        <p:spPr bwMode="auto">
          <a:xfrm>
            <a:off x="6392863" y="2420938"/>
            <a:ext cx="508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900" b="1">
                <a:solidFill>
                  <a:srgbClr val="557630"/>
                </a:solidFill>
                <a:latin typeface="Calibri" panose="020f0502020204030204" pitchFamily="34" charset="0"/>
              </a:rPr>
              <a:t>T</a:t>
            </a:r>
          </a:p>
        </p:txBody>
      </p:sp>
      <p:sp>
        <p:nvSpPr>
          <p:cNvPr id="22" name="Social Media Text"/>
          <p:cNvSpPr>
            <a:spLocks noGrp="1"/>
          </p:cNvSpPr>
          <p:nvPr>
            <p:ph type="body" sz="quarter" idx="45"/>
          </p:nvPr>
        </p:nvSpPr>
        <p:spPr>
          <a:xfrm>
            <a:off x="6376031" y="4617965"/>
            <a:ext cx="2504443" cy="315985"/>
          </a:xfrm>
        </p:spPr>
        <p:txBody>
          <a:bodyPr>
            <a:noAutofit/>
          </a:bodyPr>
          <a:lstStyle>
            <a:lvl1pPr marL="0" indent="0">
              <a:spcAft>
                <a:spcPct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19" name="Education Text"/>
          <p:cNvSpPr>
            <a:spLocks noGrp="1"/>
          </p:cNvSpPr>
          <p:nvPr>
            <p:ph type="body" sz="quarter" idx="15"/>
          </p:nvPr>
        </p:nvSpPr>
        <p:spPr>
          <a:xfrm>
            <a:off x="6376031" y="3807084"/>
            <a:ext cx="2504443" cy="652779"/>
          </a:xfrm>
        </p:spPr>
        <p:txBody>
          <a:bodyPr>
            <a:noAutofit/>
          </a:bodyPr>
          <a:lstStyle>
            <a:lvl1pPr marL="0" indent="0">
              <a:spcAft>
                <a:spcPct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9" name="Areas of Focus Text"/>
          <p:cNvSpPr>
            <a:spLocks noGrp="1"/>
          </p:cNvSpPr>
          <p:nvPr>
            <p:ph type="body" sz="quarter" idx="14"/>
          </p:nvPr>
        </p:nvSpPr>
        <p:spPr>
          <a:xfrm>
            <a:off x="6376031" y="3007705"/>
            <a:ext cx="2504443" cy="641813"/>
          </a:xfrm>
        </p:spPr>
        <p:txBody>
          <a:bodyPr>
            <a:noAutofit/>
          </a:bodyPr>
          <a:lstStyle>
            <a:lvl1pPr marL="0" indent="0">
              <a:spcAft>
                <a:spcPct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8" name="Email"/>
          <p:cNvSpPr>
            <a:spLocks noGrp="1"/>
          </p:cNvSpPr>
          <p:nvPr>
            <p:ph type="body" sz="quarter" idx="13"/>
          </p:nvPr>
        </p:nvSpPr>
        <p:spPr>
          <a:xfrm>
            <a:off x="6376032" y="2620658"/>
            <a:ext cx="2504444" cy="247650"/>
          </a:xfrm>
        </p:spPr>
        <p:txBody>
          <a:bodyPr>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7" name="Phone No"/>
          <p:cNvSpPr>
            <a:spLocks noGrp="1"/>
          </p:cNvSpPr>
          <p:nvPr>
            <p:ph type="body" sz="quarter" idx="12"/>
          </p:nvPr>
        </p:nvSpPr>
        <p:spPr>
          <a:xfrm>
            <a:off x="6495903" y="2421341"/>
            <a:ext cx="2384572" cy="247650"/>
          </a:xfrm>
        </p:spPr>
        <p:txBody>
          <a:bodyPr anchor="ctr">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5" name="Lawyer Picture"/>
          <p:cNvSpPr>
            <a:spLocks noGrp="1" noChangeAspect="1"/>
          </p:cNvSpPr>
          <p:nvPr>
            <p:ph type="pic" sz="quarter" idx="11"/>
          </p:nvPr>
        </p:nvSpPr>
        <p:spPr>
          <a:xfrm>
            <a:off x="6367260" y="735227"/>
            <a:ext cx="1584000" cy="1585278"/>
          </a:xfrm>
        </p:spPr>
        <p:txBody>
          <a:bodyPr/>
          <a:lstStyle/>
          <a:p>
            <a:pPr lvl="0"/>
            <a:r>
              <a:rPr lang="en-US" noProof="0"/>
              <a:t>Click icon to add picture</a:t>
            </a:r>
            <a:endParaRPr lang="en-GB" noProof="0"/>
          </a:p>
        </p:txBody>
      </p:sp>
      <p:sp>
        <p:nvSpPr>
          <p:cNvPr id="18" name="Biography Content"/>
          <p:cNvSpPr>
            <a:spLocks noGrp="1"/>
          </p:cNvSpPr>
          <p:nvPr>
            <p:ph sz="quarter" idx="44"/>
          </p:nvPr>
        </p:nvSpPr>
        <p:spPr>
          <a:xfrm>
            <a:off x="289165" y="1568450"/>
            <a:ext cx="5895975" cy="3365500"/>
          </a:xfrm>
        </p:spPr>
        <p:txBody>
          <a:bodyPr>
            <a:noAutofit/>
          </a:bodyPr>
          <a:lstStyle>
            <a:lvl1pPr marL="0" indent="0">
              <a:lnSpc>
                <a:spcPct val="110000"/>
              </a:lnSpc>
              <a:spcAft>
                <a:spcPts val="300"/>
              </a:spcAft>
              <a:buNone/>
              <a:defRPr sz="1600">
                <a:solidFill>
                  <a:schemeClr val="accent6"/>
                </a:solidFill>
                <a:latin typeface="+mj-lt"/>
              </a:defRPr>
            </a:lvl1pPr>
            <a:lvl2pPr marL="5586" indent="0">
              <a:lnSpc>
                <a:spcPct val="110000"/>
              </a:lnSpc>
              <a:spcAft>
                <a:spcPts val="300"/>
              </a:spcAft>
              <a:buNone/>
              <a:defRPr sz="1200"/>
            </a:lvl2pPr>
            <a:lvl3pPr marL="179388" indent="-173038">
              <a:lnSpc>
                <a:spcPct val="110000"/>
              </a:lnSpc>
              <a:spcAft>
                <a:spcPts val="300"/>
              </a:spcAft>
              <a:defRPr sz="1200"/>
            </a:lvl3pPr>
            <a:lvl4pPr marL="358775" indent="-173038">
              <a:lnSpc>
                <a:spcPct val="110000"/>
              </a:lnSpc>
              <a:spcAft>
                <a:spcPts val="300"/>
              </a:spcAft>
              <a:defRPr sz="1200"/>
            </a:lvl4pPr>
            <a:lvl5pPr marL="538163" indent="-173038">
              <a:lnSpc>
                <a:spcPct val="110000"/>
              </a:lnSpc>
              <a:spcAft>
                <a:spcPts val="300"/>
              </a:spcAft>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Role Location"/>
          <p:cNvSpPr>
            <a:spLocks noGrp="1"/>
          </p:cNvSpPr>
          <p:nvPr>
            <p:ph type="body" sz="quarter" idx="17"/>
          </p:nvPr>
        </p:nvSpPr>
        <p:spPr>
          <a:xfrm>
            <a:off x="284163" y="1116855"/>
            <a:ext cx="5892350" cy="311150"/>
          </a:xfrm>
        </p:spPr>
        <p:txBody>
          <a:bodyPr>
            <a:noAutofit/>
          </a:bodyPr>
          <a:lstStyle>
            <a:lvl1pPr marL="0" indent="0">
              <a:buNone/>
              <a:defRPr sz="2000">
                <a:latin typeface="+mj-lt"/>
              </a:defRPr>
            </a:lvl1pPr>
          </a:lstStyle>
          <a:p>
            <a:pPr lvl="0"/>
            <a:r>
              <a:rPr lang="en-US"/>
              <a:t>Click to edit Master text styles</a:t>
            </a:r>
          </a:p>
        </p:txBody>
      </p:sp>
      <p:sp>
        <p:nvSpPr>
          <p:cNvPr id="24" name="Lawyer Name"/>
          <p:cNvSpPr>
            <a:spLocks noGrp="1"/>
          </p:cNvSpPr>
          <p:nvPr>
            <p:ph type="body" sz="quarter" idx="16"/>
          </p:nvPr>
        </p:nvSpPr>
        <p:spPr>
          <a:xfrm>
            <a:off x="284164" y="735013"/>
            <a:ext cx="5892997" cy="446400"/>
          </a:xfrm>
        </p:spPr>
        <p:txBody>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17" name="Entity Name Placeholder">
            <a:extLst>
              <a:ext uri="{FF2B5EF4-FFF2-40B4-BE49-F238E27FC236}">
                <a16:creationId xmlns:a16="http://schemas.microsoft.com/office/drawing/2014/main" id="{D2A3B1F5-B056-4A15-8618-31AC0564B72B}"/>
              </a:ext>
            </a:extLst>
          </p:cNvPr>
          <p:cNvSpPr>
            <a:spLocks noGrp="1"/>
          </p:cNvSpPr>
          <p:nvPr>
            <p:ph type="ftr" sz="quarter" idx="46"/>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20" name="Slide Number">
            <a:extLst>
              <a:ext uri="{FF2B5EF4-FFF2-40B4-BE49-F238E27FC236}">
                <a16:creationId xmlns:a16="http://schemas.microsoft.com/office/drawing/2014/main" id="{CDACE7F8-29E4-44BD-98B4-EC6A704D3514}"/>
              </a:ext>
            </a:extLst>
          </p:cNvPr>
          <p:cNvSpPr>
            <a:spLocks noGrp="1"/>
          </p:cNvSpPr>
          <p:nvPr>
            <p:ph type="sldNum" sz="quarter" idx="47"/>
          </p:nvPr>
        </p:nvSpPr>
        <p:spPr/>
        <p:txBody>
          <a:bodyPr/>
          <a:lstStyle>
            <a:lvl1pPr algn="r">
              <a:defRPr sz="800">
                <a:solidFill>
                  <a:schemeClr val="accent1"/>
                </a:solidFill>
                <a:latin typeface="Calibri" panose="020f0502020204030204" pitchFamily="34" charset="0"/>
              </a:defRPr>
            </a:lvl1pPr>
          </a:lstStyle>
          <a:p>
            <a:pPr>
              <a:defRPr/>
            </a:pPr>
            <a:r>
              <a:rPr lang="en-GB"/>
              <a:t>|  </a:t>
            </a:r>
            <a:fld id="{C4209830-E477-432C-9724-B68A43B36652}" type="slidenum">
              <a:rPr lang="en-GB" smtClean="0"/>
              <a:pPr>
                <a:defRPr/>
              </a:pPr>
              <a:t>‹#›</a:t>
            </a:fld>
            <a:endParaRPr lang="en-GB"/>
          </a:p>
        </p:txBody>
      </p:sp>
    </p:spTree>
    <p:extLst>
      <p:ext uri="{BB962C8B-B14F-4D97-AF65-F5344CB8AC3E}">
        <p14:creationId xmlns:p14="http://schemas.microsoft.com/office/powerpoint/2010/main" val="300297057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ouble entry CV">
    <p:spTree>
      <p:nvGrpSpPr>
        <p:cNvPr id="1" name=""/>
        <p:cNvGrpSpPr/>
        <p:nvPr/>
      </p:nvGrpSpPr>
      <p:grpSpPr>
        <a:xfrm>
          <a:off x="0" y="0"/>
          <a:ext cx="0" cy="0"/>
        </a:xfrm>
      </p:grpSpPr>
      <p:cxnSp>
        <p:nvCxnSpPr>
          <p:cNvPr id="20" name="Line under Title">
            <a:extLst>
              <a:ext uri="{FF2B5EF4-FFF2-40B4-BE49-F238E27FC236}">
                <a16:creationId xmlns:a16="http://schemas.microsoft.com/office/drawing/2014/main" id="{AAE1E066-589A-4772-8A3C-8E10A3E265F4}"/>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Social Media Heading 2">
            <a:extLst>
              <a:ext uri="{FF2B5EF4-FFF2-40B4-BE49-F238E27FC236}">
                <a16:creationId xmlns:a16="http://schemas.microsoft.com/office/drawing/2014/main" id="{30A18A70-70D5-4CFB-9923-974C26255AB1}"/>
              </a:ext>
            </a:extLst>
          </p:cNvPr>
          <p:cNvSpPr txBox="1">
            <a:spLocks noChangeArrowheads="1"/>
          </p:cNvSpPr>
          <p:nvPr userDrawn="1"/>
        </p:nvSpPr>
        <p:spPr bwMode="auto">
          <a:xfrm>
            <a:off x="7175500" y="4005263"/>
            <a:ext cx="6778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b="1">
                <a:solidFill>
                  <a:schemeClr val="accent1"/>
                </a:solidFill>
                <a:latin typeface="Calibri" panose="020f0502020204030204" pitchFamily="34" charset="0"/>
              </a:rPr>
              <a:t>Social Media</a:t>
            </a:r>
          </a:p>
        </p:txBody>
      </p:sp>
      <p:sp>
        <p:nvSpPr>
          <p:cNvPr id="22" name="Area of Focus Heading 2">
            <a:extLst>
              <a:ext uri="{FF2B5EF4-FFF2-40B4-BE49-F238E27FC236}">
                <a16:creationId xmlns:a16="http://schemas.microsoft.com/office/drawing/2014/main" id="{87A1F224-2C12-4FB3-8FEF-427E5BA313AD}"/>
              </a:ext>
            </a:extLst>
          </p:cNvPr>
          <p:cNvSpPr txBox="1">
            <a:spLocks noChangeArrowheads="1"/>
          </p:cNvSpPr>
          <p:nvPr userDrawn="1"/>
        </p:nvSpPr>
        <p:spPr bwMode="auto">
          <a:xfrm>
            <a:off x="7188200" y="3165475"/>
            <a:ext cx="7683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b="1">
                <a:solidFill>
                  <a:srgbClr val="58A618"/>
                </a:solidFill>
                <a:latin typeface="Calibri" panose="020f0502020204030204" pitchFamily="34" charset="0"/>
              </a:rPr>
              <a:t>Areas of Focus</a:t>
            </a:r>
          </a:p>
        </p:txBody>
      </p:sp>
      <p:sp>
        <p:nvSpPr>
          <p:cNvPr id="23" name="T2">
            <a:extLst>
              <a:ext uri="{FF2B5EF4-FFF2-40B4-BE49-F238E27FC236}">
                <a16:creationId xmlns:a16="http://schemas.microsoft.com/office/drawing/2014/main" id="{AE0D3833-9EDA-415A-95D6-1C81FEBBA755}"/>
              </a:ext>
            </a:extLst>
          </p:cNvPr>
          <p:cNvSpPr txBox="1">
            <a:spLocks noChangeArrowheads="1"/>
          </p:cNvSpPr>
          <p:nvPr userDrawn="1"/>
        </p:nvSpPr>
        <p:spPr bwMode="auto">
          <a:xfrm>
            <a:off x="1216025" y="3594100"/>
            <a:ext cx="523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a:solidFill>
                  <a:srgbClr val="557630"/>
                </a:solidFill>
                <a:latin typeface="Calibri" panose="020f0502020204030204" pitchFamily="34" charset="0"/>
              </a:rPr>
              <a:t>T</a:t>
            </a:r>
          </a:p>
        </p:txBody>
      </p:sp>
      <p:cxnSp>
        <p:nvCxnSpPr>
          <p:cNvPr id="24" name="Line between Bios">
            <a:extLst>
              <a:ext uri="{FF2B5EF4-FFF2-40B4-BE49-F238E27FC236}">
                <a16:creationId xmlns:a16="http://schemas.microsoft.com/office/drawing/2014/main" id="{492FC9D8-218A-4D3E-BB68-9A1FA6556521}"/>
              </a:ext>
            </a:extLst>
          </p:cNvPr>
          <p:cNvCxnSpPr/>
          <p:nvPr userDrawn="1"/>
        </p:nvCxnSpPr>
        <p:spPr>
          <a:xfrm flipH="1">
            <a:off x="287338" y="3073400"/>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Social Media Heading 1">
            <a:extLst>
              <a:ext uri="{FF2B5EF4-FFF2-40B4-BE49-F238E27FC236}">
                <a16:creationId xmlns:a16="http://schemas.microsoft.com/office/drawing/2014/main" id="{BAB03373-4435-4513-B2CC-E721BD3600C5}"/>
              </a:ext>
            </a:extLst>
          </p:cNvPr>
          <p:cNvSpPr txBox="1">
            <a:spLocks noChangeArrowheads="1"/>
          </p:cNvSpPr>
          <p:nvPr userDrawn="1"/>
        </p:nvSpPr>
        <p:spPr bwMode="auto">
          <a:xfrm>
            <a:off x="7172325" y="2041525"/>
            <a:ext cx="6778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b="1">
                <a:solidFill>
                  <a:schemeClr val="accent1"/>
                </a:solidFill>
                <a:latin typeface="Calibri" panose="020f0502020204030204" pitchFamily="34" charset="0"/>
              </a:rPr>
              <a:t>Social Media</a:t>
            </a:r>
          </a:p>
        </p:txBody>
      </p:sp>
      <p:sp>
        <p:nvSpPr>
          <p:cNvPr id="27" name="Area of Focus Heading 1">
            <a:extLst>
              <a:ext uri="{FF2B5EF4-FFF2-40B4-BE49-F238E27FC236}">
                <a16:creationId xmlns:a16="http://schemas.microsoft.com/office/drawing/2014/main" id="{9EB04A4F-AD1D-4234-97C8-32221D34D039}"/>
              </a:ext>
            </a:extLst>
          </p:cNvPr>
          <p:cNvSpPr txBox="1">
            <a:spLocks noChangeArrowheads="1"/>
          </p:cNvSpPr>
          <p:nvPr userDrawn="1"/>
        </p:nvSpPr>
        <p:spPr bwMode="auto">
          <a:xfrm>
            <a:off x="7172325" y="1179513"/>
            <a:ext cx="768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spAutoFit/>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b="1">
                <a:solidFill>
                  <a:schemeClr val="accent1"/>
                </a:solidFill>
                <a:latin typeface="Calibri" panose="020f0502020204030204" pitchFamily="34" charset="0"/>
              </a:rPr>
              <a:t>Areas of Focus</a:t>
            </a:r>
          </a:p>
        </p:txBody>
      </p:sp>
      <p:sp>
        <p:nvSpPr>
          <p:cNvPr id="31" name="T1">
            <a:extLst>
              <a:ext uri="{FF2B5EF4-FFF2-40B4-BE49-F238E27FC236}">
                <a16:creationId xmlns:a16="http://schemas.microsoft.com/office/drawing/2014/main" id="{79465ADB-4947-4659-AB1E-59ED8821BE4A}"/>
              </a:ext>
            </a:extLst>
          </p:cNvPr>
          <p:cNvSpPr txBox="1">
            <a:spLocks noChangeArrowheads="1"/>
          </p:cNvSpPr>
          <p:nvPr userDrawn="1"/>
        </p:nvSpPr>
        <p:spPr bwMode="auto">
          <a:xfrm>
            <a:off x="1216025" y="1627188"/>
            <a:ext cx="523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0" anchor="ct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eaLnBrk="1" hangingPunct="1">
              <a:defRPr/>
            </a:pPr>
            <a:r>
              <a:rPr lang="en-GB" altLang="fr-FR" sz="1000">
                <a:solidFill>
                  <a:srgbClr val="557630"/>
                </a:solidFill>
                <a:latin typeface="Calibri" panose="020f0502020204030204" pitchFamily="34" charset="0"/>
              </a:rPr>
              <a:t>T</a:t>
            </a:r>
          </a:p>
        </p:txBody>
      </p:sp>
      <p:sp>
        <p:nvSpPr>
          <p:cNvPr id="61" name="Social Media Text 2"/>
          <p:cNvSpPr>
            <a:spLocks noGrp="1"/>
          </p:cNvSpPr>
          <p:nvPr>
            <p:ph type="body" sz="quarter" idx="47"/>
          </p:nvPr>
        </p:nvSpPr>
        <p:spPr>
          <a:xfrm>
            <a:off x="7172325" y="4181667"/>
            <a:ext cx="1695450" cy="769501"/>
          </a:xfrm>
        </p:spPr>
        <p:txBody>
          <a:bodyPr>
            <a:noAutofit/>
          </a:bodyPr>
          <a:lstStyle>
            <a:lvl1pPr marL="0" indent="0">
              <a:lnSpc>
                <a:spcPct val="110000"/>
              </a:lnSpc>
              <a:spcAft>
                <a:spcPct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69" name="Area of Focus Text 2"/>
          <p:cNvSpPr>
            <a:spLocks noGrp="1"/>
          </p:cNvSpPr>
          <p:nvPr>
            <p:ph type="body" sz="quarter" idx="53"/>
          </p:nvPr>
        </p:nvSpPr>
        <p:spPr>
          <a:xfrm>
            <a:off x="7172325" y="3311717"/>
            <a:ext cx="1695450" cy="769501"/>
          </a:xfrm>
        </p:spPr>
        <p:txBody>
          <a:bodyPr>
            <a:noAutofit/>
          </a:bodyPr>
          <a:lstStyle>
            <a:lvl1pPr marL="0" indent="0">
              <a:lnSpc>
                <a:spcPct val="110000"/>
              </a:lnSpc>
              <a:spcAft>
                <a:spcPct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71" name="Biography Text 2"/>
          <p:cNvSpPr>
            <a:spLocks noGrp="1"/>
          </p:cNvSpPr>
          <p:nvPr>
            <p:ph type="body" sz="quarter" idx="54"/>
          </p:nvPr>
        </p:nvSpPr>
        <p:spPr>
          <a:xfrm>
            <a:off x="284163" y="4081218"/>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tabLst>
              <a:defRPr sz="1000"/>
            </a:lvl4pPr>
            <a:lvl5pPr marL="715963" indent="-180975">
              <a:lnSpc>
                <a:spcPct val="110000"/>
              </a:lnSpc>
              <a:spcAft>
                <a:spcPts val="300"/>
              </a:spcAft>
              <a:tabLst>
                <a:tab pos="361950"/>
              </a:tabLs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5" name="Email 2"/>
          <p:cNvSpPr>
            <a:spLocks noGrp="1"/>
          </p:cNvSpPr>
          <p:nvPr>
            <p:ph type="body" sz="quarter" idx="50"/>
          </p:nvPr>
        </p:nvSpPr>
        <p:spPr>
          <a:xfrm>
            <a:off x="1216800" y="3815078"/>
            <a:ext cx="3753251" cy="194060"/>
          </a:xfrm>
        </p:spPr>
        <p:txBody>
          <a:bodyPr>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64" name="Phone No 2"/>
          <p:cNvSpPr>
            <a:spLocks noGrp="1"/>
          </p:cNvSpPr>
          <p:nvPr>
            <p:ph type="body" sz="quarter" idx="49"/>
          </p:nvPr>
        </p:nvSpPr>
        <p:spPr>
          <a:xfrm>
            <a:off x="1332000" y="3655448"/>
            <a:ext cx="2270255" cy="124200"/>
          </a:xfrm>
        </p:spPr>
        <p:txBody>
          <a:bodyPr anchor="ctr">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68" name="Role Location 2"/>
          <p:cNvSpPr>
            <a:spLocks noGrp="1"/>
          </p:cNvSpPr>
          <p:nvPr>
            <p:ph type="body" sz="quarter" idx="52"/>
          </p:nvPr>
        </p:nvSpPr>
        <p:spPr>
          <a:xfrm>
            <a:off x="1216800" y="3382903"/>
            <a:ext cx="5455522" cy="171173"/>
          </a:xfrm>
        </p:spPr>
        <p:txBody>
          <a:bodyPr>
            <a:noAutofit/>
          </a:bodyPr>
          <a:lstStyle>
            <a:lvl1pPr marL="0" indent="0">
              <a:buNone/>
              <a:defRPr sz="1000" b="0">
                <a:latin typeface="+mj-lt"/>
              </a:defRPr>
            </a:lvl1pPr>
          </a:lstStyle>
          <a:p>
            <a:pPr lvl="0"/>
            <a:r>
              <a:rPr lang="en-US"/>
              <a:t>Click to edit Master text styles</a:t>
            </a:r>
          </a:p>
        </p:txBody>
      </p:sp>
      <p:sp>
        <p:nvSpPr>
          <p:cNvPr id="67" name="Lawyer Name 2"/>
          <p:cNvSpPr>
            <a:spLocks noGrp="1"/>
          </p:cNvSpPr>
          <p:nvPr>
            <p:ph type="body" sz="quarter" idx="51"/>
          </p:nvPr>
        </p:nvSpPr>
        <p:spPr>
          <a:xfrm>
            <a:off x="1216800" y="3139188"/>
            <a:ext cx="5455522" cy="154230"/>
          </a:xfrm>
        </p:spPr>
        <p:txBody>
          <a:bodyPr>
            <a:noAutofit/>
          </a:bodyPr>
          <a:lstStyle>
            <a:lvl1pPr marL="0" indent="0">
              <a:buNone/>
              <a:defRPr sz="1200" b="0">
                <a:latin typeface="+mj-lt"/>
              </a:defRPr>
            </a:lvl1pPr>
          </a:lstStyle>
          <a:p>
            <a:pPr lvl="0"/>
            <a:r>
              <a:rPr lang="en-US"/>
              <a:t>Click to edit Master text styles</a:t>
            </a:r>
          </a:p>
        </p:txBody>
      </p:sp>
      <p:sp>
        <p:nvSpPr>
          <p:cNvPr id="63" name="Lawyer Picture 2"/>
          <p:cNvSpPr>
            <a:spLocks noGrp="1" noChangeAspect="1"/>
          </p:cNvSpPr>
          <p:nvPr>
            <p:ph type="pic" sz="quarter" idx="48"/>
          </p:nvPr>
        </p:nvSpPr>
        <p:spPr>
          <a:xfrm>
            <a:off x="284162" y="3156742"/>
            <a:ext cx="864000" cy="865394"/>
          </a:xfrm>
        </p:spPr>
        <p:txBody>
          <a:bodyPr>
            <a:noAutofit/>
          </a:bodyPr>
          <a:lstStyle>
            <a:lvl1pPr>
              <a:defRPr sz="1000"/>
            </a:lvl1pPr>
          </a:lstStyle>
          <a:p>
            <a:pPr lvl="0"/>
            <a:r>
              <a:rPr lang="en-US" noProof="0"/>
              <a:t>Click icon to add picture</a:t>
            </a:r>
            <a:endParaRPr lang="en-GB" noProof="0"/>
          </a:p>
        </p:txBody>
      </p:sp>
      <p:sp>
        <p:nvSpPr>
          <p:cNvPr id="9" name="Social Media Text 1"/>
          <p:cNvSpPr>
            <a:spLocks noGrp="1"/>
          </p:cNvSpPr>
          <p:nvPr>
            <p:ph type="body" sz="quarter" idx="14"/>
          </p:nvPr>
        </p:nvSpPr>
        <p:spPr>
          <a:xfrm>
            <a:off x="7172325" y="2214846"/>
            <a:ext cx="1695450" cy="769501"/>
          </a:xfrm>
        </p:spPr>
        <p:txBody>
          <a:bodyPr>
            <a:noAutofit/>
          </a:bodyPr>
          <a:lstStyle>
            <a:lvl1pPr marL="0" indent="0">
              <a:lnSpc>
                <a:spcPct val="110000"/>
              </a:lnSpc>
              <a:spcAft>
                <a:spcPct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37" name="Area of Focus Text 1"/>
          <p:cNvSpPr>
            <a:spLocks noGrp="1"/>
          </p:cNvSpPr>
          <p:nvPr>
            <p:ph type="body" sz="quarter" idx="45"/>
          </p:nvPr>
        </p:nvSpPr>
        <p:spPr>
          <a:xfrm>
            <a:off x="7172325" y="1344896"/>
            <a:ext cx="1695450" cy="769501"/>
          </a:xfrm>
        </p:spPr>
        <p:txBody>
          <a:bodyPr>
            <a:noAutofit/>
          </a:bodyPr>
          <a:lstStyle>
            <a:lvl1pPr marL="0" indent="0">
              <a:lnSpc>
                <a:spcPct val="110000"/>
              </a:lnSpc>
              <a:spcAft>
                <a:spcPct val="0"/>
              </a:spcAft>
              <a:buNone/>
              <a:defRPr sz="10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5" name="Biography Text 1"/>
          <p:cNvSpPr>
            <a:spLocks noGrp="1"/>
          </p:cNvSpPr>
          <p:nvPr>
            <p:ph type="body" sz="quarter" idx="46"/>
          </p:nvPr>
        </p:nvSpPr>
        <p:spPr>
          <a:xfrm>
            <a:off x="284163" y="2114397"/>
            <a:ext cx="6681787" cy="869950"/>
          </a:xfrm>
        </p:spPr>
        <p:txBody>
          <a:bodyPr>
            <a:noAutofit/>
          </a:bodyPr>
          <a:lstStyle>
            <a:lvl1pPr marL="0" indent="0">
              <a:lnSpc>
                <a:spcPct val="110000"/>
              </a:lnSpc>
              <a:spcAft>
                <a:spcPts val="300"/>
              </a:spcAft>
              <a:buNone/>
              <a:defRPr sz="1000"/>
            </a:lvl1pPr>
            <a:lvl2pPr marL="180975" indent="-180975">
              <a:lnSpc>
                <a:spcPct val="110000"/>
              </a:lnSpc>
              <a:spcAft>
                <a:spcPts val="300"/>
              </a:spcAft>
              <a:defRPr sz="1000"/>
            </a:lvl2pPr>
            <a:lvl3pPr marL="361950" indent="-180975">
              <a:lnSpc>
                <a:spcPct val="110000"/>
              </a:lnSpc>
              <a:spcAft>
                <a:spcPts val="300"/>
              </a:spcAft>
              <a:defRPr sz="1000"/>
            </a:lvl3pPr>
            <a:lvl4pPr marL="534988" indent="-180975">
              <a:lnSpc>
                <a:spcPct val="110000"/>
              </a:lnSpc>
              <a:spcAft>
                <a:spcPts val="300"/>
              </a:spcAft>
              <a:tabLst>
                <a:tab pos="361950"/>
              </a:tabLst>
              <a:defRPr sz="1000"/>
            </a:lvl4pPr>
            <a:lvl5pPr marL="715963" indent="-180975">
              <a:lnSpc>
                <a:spcPct val="110000"/>
              </a:lnSpc>
              <a:spcAft>
                <a:spcPts val="300"/>
              </a:spcAft>
              <a:tabLst>
                <a:tab pos="361950"/>
              </a:tabLs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Email 1"/>
          <p:cNvSpPr>
            <a:spLocks noGrp="1"/>
          </p:cNvSpPr>
          <p:nvPr>
            <p:ph type="body" sz="quarter" idx="13"/>
          </p:nvPr>
        </p:nvSpPr>
        <p:spPr>
          <a:xfrm>
            <a:off x="1216800" y="1848257"/>
            <a:ext cx="3753251" cy="194060"/>
          </a:xfrm>
        </p:spPr>
        <p:txBody>
          <a:bodyPr>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29" name="Phone No 1"/>
          <p:cNvSpPr>
            <a:spLocks noGrp="1"/>
          </p:cNvSpPr>
          <p:nvPr>
            <p:ph type="body" sz="quarter" idx="12"/>
          </p:nvPr>
        </p:nvSpPr>
        <p:spPr>
          <a:xfrm>
            <a:off x="1332000" y="1688627"/>
            <a:ext cx="2270255" cy="124200"/>
          </a:xfrm>
        </p:spPr>
        <p:txBody>
          <a:bodyPr anchor="ctr">
            <a:noAutofit/>
          </a:bodyPr>
          <a:lstStyle>
            <a:lvl1pPr marL="0" indent="0">
              <a:buNone/>
              <a:defRPr sz="900">
                <a:latin typeface="+mj-lt"/>
              </a:defRPr>
            </a:lvl1pPr>
            <a:lvl2pPr marL="273050" indent="0">
              <a:buNone/>
              <a:defRPr sz="1000">
                <a:latin typeface="+mj-lt"/>
              </a:defRPr>
            </a:lvl2pPr>
            <a:lvl3pPr marL="544512" indent="0">
              <a:buNone/>
              <a:defRPr sz="1000">
                <a:latin typeface="+mj-lt"/>
              </a:defRPr>
            </a:lvl3pPr>
            <a:lvl4pPr marL="809625" indent="0">
              <a:buNone/>
              <a:defRPr sz="1000">
                <a:latin typeface="+mj-lt"/>
              </a:defRPr>
            </a:lvl4pPr>
            <a:lvl5pPr marL="1081087" indent="0">
              <a:buNone/>
              <a:defRPr sz="1000">
                <a:latin typeface="+mj-lt"/>
              </a:defRPr>
            </a:lvl5pPr>
          </a:lstStyle>
          <a:p>
            <a:pPr lvl="0"/>
            <a:r>
              <a:rPr lang="en-US"/>
              <a:t>Click to edit Master text styles</a:t>
            </a:r>
          </a:p>
        </p:txBody>
      </p:sp>
      <p:sp>
        <p:nvSpPr>
          <p:cNvPr id="33" name="Role Location 1"/>
          <p:cNvSpPr>
            <a:spLocks noGrp="1"/>
          </p:cNvSpPr>
          <p:nvPr>
            <p:ph type="body" sz="quarter" idx="19"/>
          </p:nvPr>
        </p:nvSpPr>
        <p:spPr>
          <a:xfrm>
            <a:off x="1216800" y="1416082"/>
            <a:ext cx="5455522" cy="171173"/>
          </a:xfrm>
        </p:spPr>
        <p:txBody>
          <a:bodyPr>
            <a:noAutofit/>
          </a:bodyPr>
          <a:lstStyle>
            <a:lvl1pPr marL="0" indent="0">
              <a:buNone/>
              <a:defRPr sz="1000" b="0">
                <a:latin typeface="+mj-lt"/>
              </a:defRPr>
            </a:lvl1pPr>
          </a:lstStyle>
          <a:p>
            <a:pPr lvl="0"/>
            <a:r>
              <a:rPr lang="en-US"/>
              <a:t>Click to edit Master text styles</a:t>
            </a:r>
          </a:p>
        </p:txBody>
      </p:sp>
      <p:sp>
        <p:nvSpPr>
          <p:cNvPr id="32" name="Lawyer Name 1"/>
          <p:cNvSpPr>
            <a:spLocks noGrp="1"/>
          </p:cNvSpPr>
          <p:nvPr>
            <p:ph type="body" sz="quarter" idx="17"/>
          </p:nvPr>
        </p:nvSpPr>
        <p:spPr>
          <a:xfrm>
            <a:off x="1216800" y="1172367"/>
            <a:ext cx="5455522" cy="154230"/>
          </a:xfrm>
        </p:spPr>
        <p:txBody>
          <a:bodyPr>
            <a:noAutofit/>
          </a:bodyPr>
          <a:lstStyle>
            <a:lvl1pPr marL="0" indent="0">
              <a:buNone/>
              <a:defRPr sz="1200" b="0">
                <a:latin typeface="+mj-lt"/>
              </a:defRPr>
            </a:lvl1pPr>
          </a:lstStyle>
          <a:p>
            <a:pPr lvl="0"/>
            <a:r>
              <a:rPr lang="en-US"/>
              <a:t>Click to edit Master text styles</a:t>
            </a:r>
          </a:p>
        </p:txBody>
      </p:sp>
      <p:sp>
        <p:nvSpPr>
          <p:cNvPr id="28" name="Lawyer Picture 1"/>
          <p:cNvSpPr>
            <a:spLocks noGrp="1" noChangeAspect="1"/>
          </p:cNvSpPr>
          <p:nvPr>
            <p:ph type="pic" sz="quarter" idx="11"/>
          </p:nvPr>
        </p:nvSpPr>
        <p:spPr>
          <a:xfrm>
            <a:off x="284162" y="1189921"/>
            <a:ext cx="864000" cy="865394"/>
          </a:xfrm>
        </p:spPr>
        <p:txBody>
          <a:bodyPr>
            <a:noAutofit/>
          </a:bodyPr>
          <a:lstStyle>
            <a:lvl1pPr>
              <a:defRPr sz="1000"/>
            </a:lvl1pPr>
          </a:lstStyle>
          <a:p>
            <a:pPr lvl="0"/>
            <a:r>
              <a:rPr lang="en-US" noProof="0"/>
              <a:t>Click icon to add picture</a:t>
            </a:r>
            <a:endParaRPr lang="en-GB" noProof="0"/>
          </a:p>
        </p:txBody>
      </p:sp>
      <p:sp>
        <p:nvSpPr>
          <p:cNvPr id="26" name="Slide Subtitle"/>
          <p:cNvSpPr>
            <a:spLocks noGrp="1"/>
          </p:cNvSpPr>
          <p:nvPr>
            <p:ph type="body" sz="quarter" idx="16"/>
          </p:nvPr>
        </p:nvSpPr>
        <p:spPr>
          <a:xfrm>
            <a:off x="284164" y="735013"/>
            <a:ext cx="5892997" cy="446400"/>
          </a:xfrm>
        </p:spPr>
        <p:txBody>
          <a:bodyPr/>
          <a:lstStyle>
            <a:lvl1pPr marL="0" indent="0">
              <a:buNone/>
              <a:defRPr sz="2400" b="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34" name="Slide Title"/>
          <p:cNvSpPr>
            <a:spLocks noGrp="1"/>
          </p:cNvSpPr>
          <p:nvPr>
            <p:ph type="title"/>
          </p:nvPr>
        </p:nvSpPr>
        <p:spPr>
          <a:xfrm>
            <a:off x="288000" y="288000"/>
            <a:ext cx="8568000" cy="446400"/>
          </a:xfrm>
        </p:spPr>
        <p:txBody>
          <a:bodyPr/>
          <a:lstStyle/>
          <a:p>
            <a:r>
              <a:rPr lang="en-US"/>
              <a:t>Click to edit Master title style</a:t>
            </a:r>
            <a:endParaRPr lang="en-GB"/>
          </a:p>
        </p:txBody>
      </p:sp>
      <p:sp>
        <p:nvSpPr>
          <p:cNvPr id="35" name="Entity Name Placeholder">
            <a:extLst>
              <a:ext uri="{FF2B5EF4-FFF2-40B4-BE49-F238E27FC236}">
                <a16:creationId xmlns:a16="http://schemas.microsoft.com/office/drawing/2014/main" id="{C058D93B-E5D6-4113-9EE7-02B0BA386DF1}"/>
              </a:ext>
            </a:extLst>
          </p:cNvPr>
          <p:cNvSpPr>
            <a:spLocks noGrp="1"/>
          </p:cNvSpPr>
          <p:nvPr>
            <p:ph type="ftr" sz="quarter" idx="55"/>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36" name="Slide Number">
            <a:extLst>
              <a:ext uri="{FF2B5EF4-FFF2-40B4-BE49-F238E27FC236}">
                <a16:creationId xmlns:a16="http://schemas.microsoft.com/office/drawing/2014/main" id="{1EF3A999-82D7-483A-ABE1-E8560747DA6A}"/>
              </a:ext>
            </a:extLst>
          </p:cNvPr>
          <p:cNvSpPr>
            <a:spLocks noGrp="1"/>
          </p:cNvSpPr>
          <p:nvPr>
            <p:ph type="sldNum" sz="quarter" idx="56"/>
          </p:nvPr>
        </p:nvSpPr>
        <p:spPr/>
        <p:txBody>
          <a:bodyPr/>
          <a:lstStyle>
            <a:lvl1pPr algn="r">
              <a:defRPr sz="800">
                <a:solidFill>
                  <a:schemeClr val="accent1"/>
                </a:solidFill>
                <a:latin typeface="Calibri" panose="020f0502020204030204" pitchFamily="34" charset="0"/>
              </a:defRPr>
            </a:lvl1pPr>
          </a:lstStyle>
          <a:p>
            <a:pPr>
              <a:defRPr/>
            </a:pPr>
            <a:r>
              <a:rPr lang="en-GB"/>
              <a:t>|  </a:t>
            </a:r>
            <a:fld id="{05B6CB0E-2E98-49F7-B633-D0FED372634E}" type="slidenum">
              <a:rPr lang="en-GB" smtClean="0"/>
              <a:pPr>
                <a:defRPr/>
              </a:pPr>
              <a:t>‹#›</a:t>
            </a:fld>
            <a:endParaRPr lang="en-GB"/>
          </a:p>
        </p:txBody>
      </p:sp>
    </p:spTree>
    <p:extLst>
      <p:ext uri="{BB962C8B-B14F-4D97-AF65-F5344CB8AC3E}">
        <p14:creationId xmlns:p14="http://schemas.microsoft.com/office/powerpoint/2010/main" val="198138564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ual column offset left">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157E6192-12CB-4C4F-B467-1C1BDF9B15B0}"/>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338262"/>
            <a:ext cx="5615668" cy="356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Left Small"/>
          <p:cNvSpPr>
            <a:spLocks noGrp="1"/>
          </p:cNvSpPr>
          <p:nvPr>
            <p:ph sz="quarter" idx="12"/>
          </p:nvPr>
        </p:nvSpPr>
        <p:spPr>
          <a:xfrm>
            <a:off x="288000" y="1338262"/>
            <a:ext cx="2664000" cy="356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Subtitle"/>
          <p:cNvSpPr>
            <a:spLocks noGrp="1"/>
          </p:cNvSpPr>
          <p:nvPr>
            <p:ph type="body" sz="quarter" idx="13"/>
          </p:nvPr>
        </p:nvSpPr>
        <p:spPr>
          <a:xfrm>
            <a:off x="287338"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8" name="Entity Name Placeholder">
            <a:extLst>
              <a:ext uri="{FF2B5EF4-FFF2-40B4-BE49-F238E27FC236}">
                <a16:creationId xmlns:a16="http://schemas.microsoft.com/office/drawing/2014/main" id="{8FFFEEFA-F813-4B0C-ADB1-E931EC6BFDCC}"/>
              </a:ext>
            </a:extLst>
          </p:cNvPr>
          <p:cNvSpPr>
            <a:spLocks noGrp="1"/>
          </p:cNvSpPr>
          <p:nvPr>
            <p:ph type="ftr" sz="quarter" idx="17"/>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9" name="Slide Number">
            <a:extLst>
              <a:ext uri="{FF2B5EF4-FFF2-40B4-BE49-F238E27FC236}">
                <a16:creationId xmlns:a16="http://schemas.microsoft.com/office/drawing/2014/main" id="{0594572D-E944-45DA-BF2F-D58AF76B7FCE}"/>
              </a:ext>
            </a:extLst>
          </p:cNvPr>
          <p:cNvSpPr>
            <a:spLocks noGrp="1"/>
          </p:cNvSpPr>
          <p:nvPr>
            <p:ph type="sldNum" sz="quarter" idx="18"/>
          </p:nvPr>
        </p:nvSpPr>
        <p:spPr/>
        <p:txBody>
          <a:bodyPr/>
          <a:lstStyle>
            <a:lvl1pPr algn="r">
              <a:defRPr sz="800">
                <a:solidFill>
                  <a:schemeClr val="accent1"/>
                </a:solidFill>
                <a:latin typeface="Calibri" panose="020f0502020204030204" pitchFamily="34" charset="0"/>
              </a:defRPr>
            </a:lvl1pPr>
          </a:lstStyle>
          <a:p>
            <a:pPr>
              <a:defRPr/>
            </a:pPr>
            <a:r>
              <a:rPr lang="en-GB"/>
              <a:t>|  </a:t>
            </a:r>
            <a:fld id="{9832C4CC-6BAC-4183-8355-08544DF0F938}" type="slidenum">
              <a:rPr lang="en-GB" smtClean="0"/>
              <a:pPr>
                <a:defRPr/>
              </a:pPr>
              <a:t>‹#›</a:t>
            </a:fld>
            <a:endParaRPr lang="en-GB"/>
          </a:p>
        </p:txBody>
      </p:sp>
    </p:spTree>
    <p:extLst>
      <p:ext uri="{BB962C8B-B14F-4D97-AF65-F5344CB8AC3E}">
        <p14:creationId xmlns:p14="http://schemas.microsoft.com/office/powerpoint/2010/main" val="406982596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ual column offset left comparison">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94BB7C5E-9863-4C62-9833-C979E9D3A3FD}"/>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Content Right Large"/>
          <p:cNvSpPr>
            <a:spLocks noGrp="1"/>
          </p:cNvSpPr>
          <p:nvPr>
            <p:ph sz="quarter" idx="16"/>
          </p:nvPr>
        </p:nvSpPr>
        <p:spPr>
          <a:xfrm>
            <a:off x="3240332" y="1705970"/>
            <a:ext cx="5615668" cy="3196230"/>
          </a:xfrm>
        </p:spPr>
        <p:txBody>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lumn Title Right Large"/>
          <p:cNvSpPr>
            <a:spLocks noGrp="1"/>
          </p:cNvSpPr>
          <p:nvPr>
            <p:ph type="body" sz="quarter" idx="17"/>
          </p:nvPr>
        </p:nvSpPr>
        <p:spPr>
          <a:xfrm>
            <a:off x="3240332" y="1338262"/>
            <a:ext cx="5615668" cy="360000"/>
          </a:xfrm>
        </p:spPr>
        <p:txBody>
          <a:bodyPr anchor="ctr">
            <a:noAutofit/>
          </a:bodyPr>
          <a:lstStyle>
            <a:lvl1pPr marL="0" indent="0" algn="l" rtl="0">
              <a:buNone/>
              <a:defRPr sz="2200">
                <a:solidFill>
                  <a:schemeClr val="accent1"/>
                </a:solidFill>
                <a:latin typeface="+mj-lt"/>
              </a:defRPr>
            </a:lvl1pPr>
          </a:lstStyle>
          <a:p>
            <a:pPr lvl="0"/>
            <a:r>
              <a:rPr lang="en-US"/>
              <a:t>Click to edit Master text styles</a:t>
            </a:r>
          </a:p>
        </p:txBody>
      </p:sp>
      <p:sp>
        <p:nvSpPr>
          <p:cNvPr id="6" name="Content Left Small"/>
          <p:cNvSpPr>
            <a:spLocks noGrp="1"/>
          </p:cNvSpPr>
          <p:nvPr>
            <p:ph sz="quarter" idx="12"/>
          </p:nvPr>
        </p:nvSpPr>
        <p:spPr>
          <a:xfrm>
            <a:off x="288000" y="1705970"/>
            <a:ext cx="2664000" cy="3196230"/>
          </a:xfrm>
        </p:spPr>
        <p:txBody>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lumn Title Left Small"/>
          <p:cNvSpPr>
            <a:spLocks noGrp="1"/>
          </p:cNvSpPr>
          <p:nvPr>
            <p:ph type="body" sz="quarter" idx="15"/>
          </p:nvPr>
        </p:nvSpPr>
        <p:spPr>
          <a:xfrm>
            <a:off x="288000" y="1338262"/>
            <a:ext cx="2664000" cy="360000"/>
          </a:xfrm>
        </p:spPr>
        <p:txBody>
          <a:bodyPr anchor="ctr">
            <a:noAutofit/>
          </a:bodyPr>
          <a:lstStyle>
            <a:lvl1pPr marL="0" indent="0" algn="l" rtl="0">
              <a:buNone/>
              <a:defRPr sz="2200">
                <a:solidFill>
                  <a:schemeClr val="accent1"/>
                </a:solidFill>
                <a:latin typeface="+mj-lt"/>
              </a:defRPr>
            </a:lvl1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8" name="Entity Name Placeholder">
            <a:extLst>
              <a:ext uri="{FF2B5EF4-FFF2-40B4-BE49-F238E27FC236}">
                <a16:creationId xmlns:a16="http://schemas.microsoft.com/office/drawing/2014/main" id="{932C5BD3-B97E-4AA6-8CC5-1AD8011D0A7E}"/>
              </a:ext>
            </a:extLst>
          </p:cNvPr>
          <p:cNvSpPr>
            <a:spLocks noGrp="1"/>
          </p:cNvSpPr>
          <p:nvPr>
            <p:ph type="ftr" sz="quarter" idx="18"/>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10" name="Slide Number">
            <a:extLst>
              <a:ext uri="{FF2B5EF4-FFF2-40B4-BE49-F238E27FC236}">
                <a16:creationId xmlns:a16="http://schemas.microsoft.com/office/drawing/2014/main" id="{AD367D12-045F-4D02-988C-BB4EE94E742C}"/>
              </a:ext>
            </a:extLst>
          </p:cNvPr>
          <p:cNvSpPr>
            <a:spLocks noGrp="1"/>
          </p:cNvSpPr>
          <p:nvPr>
            <p:ph type="sldNum" sz="quarter" idx="19"/>
          </p:nvPr>
        </p:nvSpPr>
        <p:spPr/>
        <p:txBody>
          <a:bodyPr/>
          <a:lstStyle>
            <a:lvl1pPr algn="r">
              <a:defRPr sz="800">
                <a:solidFill>
                  <a:schemeClr val="accent1"/>
                </a:solidFill>
                <a:latin typeface="Calibri" panose="020f0502020204030204" pitchFamily="34" charset="0"/>
              </a:defRPr>
            </a:lvl1pPr>
          </a:lstStyle>
          <a:p>
            <a:pPr>
              <a:defRPr/>
            </a:pPr>
            <a:r>
              <a:rPr lang="en-GB"/>
              <a:t>|  </a:t>
            </a:r>
            <a:fld id="{0FD7E8DA-2C2A-41AD-A4D0-4129844C5EE1}" type="slidenum">
              <a:rPr lang="en-GB" smtClean="0"/>
              <a:pPr>
                <a:defRPr/>
              </a:pPr>
              <a:t>‹#›</a:t>
            </a:fld>
            <a:endParaRPr lang="en-GB"/>
          </a:p>
        </p:txBody>
      </p:sp>
    </p:spTree>
    <p:extLst>
      <p:ext uri="{BB962C8B-B14F-4D97-AF65-F5344CB8AC3E}">
        <p14:creationId xmlns:p14="http://schemas.microsoft.com/office/powerpoint/2010/main" val="229400637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ual column offset right">
    <p:spTree>
      <p:nvGrpSpPr>
        <p:cNvPr id="1" name=""/>
        <p:cNvGrpSpPr/>
        <p:nvPr/>
      </p:nvGrpSpPr>
      <p:grpSpPr>
        <a:xfrm>
          <a:off x="0" y="0"/>
          <a:ext cx="0" cy="0"/>
        </a:xfrm>
      </p:grpSpPr>
      <p:cxnSp>
        <p:nvCxnSpPr>
          <p:cNvPr id="6" name="Line under Title">
            <a:extLst>
              <a:ext uri="{FF2B5EF4-FFF2-40B4-BE49-F238E27FC236}">
                <a16:creationId xmlns:a16="http://schemas.microsoft.com/office/drawing/2014/main" id="{6BB02DC5-9ABA-47AF-A7D9-884647CA64A6}"/>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338262"/>
            <a:ext cx="2664000" cy="356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Left Large"/>
          <p:cNvSpPr>
            <a:spLocks noGrp="1"/>
          </p:cNvSpPr>
          <p:nvPr>
            <p:ph sz="quarter" idx="16"/>
          </p:nvPr>
        </p:nvSpPr>
        <p:spPr>
          <a:xfrm>
            <a:off x="288000" y="1338262"/>
            <a:ext cx="5616332" cy="356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Subtitle"/>
          <p:cNvSpPr>
            <a:spLocks noGrp="1"/>
          </p:cNvSpPr>
          <p:nvPr>
            <p:ph type="body" sz="quarter" idx="13"/>
          </p:nvPr>
        </p:nvSpPr>
        <p:spPr>
          <a:xfrm>
            <a:off x="287338"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7" name="Entity Name Placeholder">
            <a:extLst>
              <a:ext uri="{FF2B5EF4-FFF2-40B4-BE49-F238E27FC236}">
                <a16:creationId xmlns:a16="http://schemas.microsoft.com/office/drawing/2014/main" id="{28D79519-F49E-4276-9FF6-C90BD068AA58}"/>
              </a:ext>
            </a:extLst>
          </p:cNvPr>
          <p:cNvSpPr>
            <a:spLocks noGrp="1"/>
          </p:cNvSpPr>
          <p:nvPr>
            <p:ph type="ftr" sz="quarter" idx="19"/>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8" name="Slide Number">
            <a:extLst>
              <a:ext uri="{FF2B5EF4-FFF2-40B4-BE49-F238E27FC236}">
                <a16:creationId xmlns:a16="http://schemas.microsoft.com/office/drawing/2014/main" id="{6C5798C7-4C24-40DB-BD05-3E8C48CDADBF}"/>
              </a:ext>
            </a:extLst>
          </p:cNvPr>
          <p:cNvSpPr>
            <a:spLocks noGrp="1"/>
          </p:cNvSpPr>
          <p:nvPr>
            <p:ph type="sldNum" sz="quarter" idx="20"/>
          </p:nvPr>
        </p:nvSpPr>
        <p:spPr/>
        <p:txBody>
          <a:bodyPr/>
          <a:lstStyle>
            <a:lvl1pPr algn="r">
              <a:defRPr sz="800">
                <a:solidFill>
                  <a:schemeClr val="accent1"/>
                </a:solidFill>
                <a:latin typeface="Calibri" panose="020f0502020204030204" pitchFamily="34" charset="0"/>
              </a:defRPr>
            </a:lvl1pPr>
          </a:lstStyle>
          <a:p>
            <a:pPr>
              <a:defRPr/>
            </a:pPr>
            <a:r>
              <a:rPr lang="en-GB"/>
              <a:t>|  </a:t>
            </a:r>
            <a:fld id="{9F77C9DE-D29F-446B-AB10-C9355592879D}" type="slidenum">
              <a:rPr lang="en-GB" smtClean="0"/>
              <a:pPr>
                <a:defRPr/>
              </a:pPr>
              <a:t>‹#›</a:t>
            </a:fld>
            <a:endParaRPr lang="en-GB"/>
          </a:p>
        </p:txBody>
      </p:sp>
    </p:spTree>
    <p:extLst>
      <p:ext uri="{BB962C8B-B14F-4D97-AF65-F5344CB8AC3E}">
        <p14:creationId xmlns:p14="http://schemas.microsoft.com/office/powerpoint/2010/main" val="149340976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ual column offset right comparison">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F7311BD3-B109-4A13-97B9-7C9944CBACF1}"/>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Small"/>
          <p:cNvSpPr>
            <a:spLocks noGrp="1"/>
          </p:cNvSpPr>
          <p:nvPr>
            <p:ph sz="quarter" idx="18"/>
          </p:nvPr>
        </p:nvSpPr>
        <p:spPr>
          <a:xfrm>
            <a:off x="6192663" y="1705970"/>
            <a:ext cx="2664000" cy="3196230"/>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Column Title Right Small"/>
          <p:cNvSpPr>
            <a:spLocks noGrp="1"/>
          </p:cNvSpPr>
          <p:nvPr>
            <p:ph type="body" sz="quarter" idx="19"/>
          </p:nvPr>
        </p:nvSpPr>
        <p:spPr>
          <a:xfrm>
            <a:off x="6192663" y="1338262"/>
            <a:ext cx="2664000" cy="360000"/>
          </a:xfrm>
        </p:spPr>
        <p:txBody>
          <a:bodyPr anchor="ctr">
            <a:noAutofit/>
          </a:bodyPr>
          <a:lstStyle>
            <a:lvl1pPr marL="0" indent="0" algn="l" rtl="0">
              <a:buNone/>
              <a:defRPr sz="2200">
                <a:solidFill>
                  <a:schemeClr val="accent1"/>
                </a:solidFill>
                <a:latin typeface="+mj-lt"/>
              </a:defRPr>
            </a:lvl1pPr>
          </a:lstStyle>
          <a:p>
            <a:pPr lvl="0"/>
            <a:r>
              <a:rPr lang="en-US"/>
              <a:t>Click to edit Master text styles</a:t>
            </a:r>
          </a:p>
        </p:txBody>
      </p:sp>
      <p:sp>
        <p:nvSpPr>
          <p:cNvPr id="12" name="Content Left Large"/>
          <p:cNvSpPr>
            <a:spLocks noGrp="1"/>
          </p:cNvSpPr>
          <p:nvPr>
            <p:ph sz="quarter" idx="16"/>
          </p:nvPr>
        </p:nvSpPr>
        <p:spPr>
          <a:xfrm>
            <a:off x="288000" y="1705970"/>
            <a:ext cx="5616332" cy="3196230"/>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lumn Title Left Large"/>
          <p:cNvSpPr>
            <a:spLocks noGrp="1"/>
          </p:cNvSpPr>
          <p:nvPr>
            <p:ph type="body" sz="quarter" idx="17"/>
          </p:nvPr>
        </p:nvSpPr>
        <p:spPr>
          <a:xfrm>
            <a:off x="288000" y="1338262"/>
            <a:ext cx="5616332" cy="360000"/>
          </a:xfrm>
        </p:spPr>
        <p:txBody>
          <a:bodyPr anchor="ctr">
            <a:noAutofit/>
          </a:bodyPr>
          <a:lstStyle>
            <a:lvl1pPr marL="0" indent="0" algn="l" rtl="0">
              <a:buNone/>
              <a:defRPr sz="2200">
                <a:solidFill>
                  <a:schemeClr val="accent1"/>
                </a:solidFill>
                <a:latin typeface="+mj-lt"/>
              </a:defRPr>
            </a:lvl1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8" name="Entity Name Placeholder">
            <a:extLst>
              <a:ext uri="{FF2B5EF4-FFF2-40B4-BE49-F238E27FC236}">
                <a16:creationId xmlns:a16="http://schemas.microsoft.com/office/drawing/2014/main" id="{D49B44E4-C0F0-4A19-B8C7-FFBF1EF48B27}"/>
              </a:ext>
            </a:extLst>
          </p:cNvPr>
          <p:cNvSpPr>
            <a:spLocks noGrp="1"/>
          </p:cNvSpPr>
          <p:nvPr>
            <p:ph type="ftr" sz="quarter" idx="20"/>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9" name="Slide Number">
            <a:extLst>
              <a:ext uri="{FF2B5EF4-FFF2-40B4-BE49-F238E27FC236}">
                <a16:creationId xmlns:a16="http://schemas.microsoft.com/office/drawing/2014/main" id="{F4F29FF3-83CF-49DE-8BD8-44883D6880BD}"/>
              </a:ext>
            </a:extLst>
          </p:cNvPr>
          <p:cNvSpPr>
            <a:spLocks noGrp="1"/>
          </p:cNvSpPr>
          <p:nvPr>
            <p:ph type="sldNum" sz="quarter" idx="21"/>
          </p:nvPr>
        </p:nvSpPr>
        <p:spPr/>
        <p:txBody>
          <a:bodyPr/>
          <a:lstStyle>
            <a:lvl1pPr algn="r">
              <a:defRPr sz="800">
                <a:solidFill>
                  <a:schemeClr val="accent1"/>
                </a:solidFill>
                <a:latin typeface="Calibri" panose="020f0502020204030204" pitchFamily="34" charset="0"/>
              </a:defRPr>
            </a:lvl1pPr>
          </a:lstStyle>
          <a:p>
            <a:pPr>
              <a:defRPr/>
            </a:pPr>
            <a:r>
              <a:rPr lang="en-GB"/>
              <a:t>|  </a:t>
            </a:r>
            <a:fld id="{2081E3DB-22DD-4BA1-A242-8897FF0EC039}" type="slidenum">
              <a:rPr lang="en-GB" smtClean="0"/>
              <a:pPr>
                <a:defRPr/>
              </a:pPr>
              <a:t>‹#›</a:t>
            </a:fld>
            <a:endParaRPr lang="en-GB"/>
          </a:p>
        </p:txBody>
      </p:sp>
    </p:spTree>
    <p:extLst>
      <p:ext uri="{BB962C8B-B14F-4D97-AF65-F5344CB8AC3E}">
        <p14:creationId xmlns:p14="http://schemas.microsoft.com/office/powerpoint/2010/main" val="138105923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ent and Title">
    <p:spTree>
      <p:nvGrpSpPr>
        <p:cNvPr id="1" name=""/>
        <p:cNvGrpSpPr/>
        <p:nvPr/>
      </p:nvGrpSpPr>
      <p:grpSpPr>
        <a:xfrm>
          <a:off x="0" y="0"/>
          <a:ext cx="0" cy="0"/>
        </a:xfrm>
      </p:grpSpPr>
      <p:cxnSp>
        <p:nvCxnSpPr>
          <p:cNvPr id="4" name="Line under Title">
            <a:extLst>
              <a:ext uri="{FF2B5EF4-FFF2-40B4-BE49-F238E27FC236}">
                <a16:creationId xmlns:a16="http://schemas.microsoft.com/office/drawing/2014/main" id="{C48DBB23-6A8A-4F43-BA51-E1CD810F082B}"/>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900000"/>
            <a:ext cx="8568000" cy="3937814"/>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Slide Title"/>
          <p:cNvSpPr>
            <a:spLocks noGrp="1"/>
          </p:cNvSpPr>
          <p:nvPr>
            <p:ph type="title"/>
          </p:nvPr>
        </p:nvSpPr>
        <p:spPr/>
        <p:txBody>
          <a:bodyPr/>
          <a:lstStyle/>
          <a:p>
            <a:r>
              <a:rPr lang="en-US"/>
              <a:t>Click to edit Master title style</a:t>
            </a:r>
            <a:endParaRPr lang="en-GB"/>
          </a:p>
        </p:txBody>
      </p:sp>
      <p:sp>
        <p:nvSpPr>
          <p:cNvPr id="5" name="Entity Name Placeholder">
            <a:extLst>
              <a:ext uri="{FF2B5EF4-FFF2-40B4-BE49-F238E27FC236}">
                <a16:creationId xmlns:a16="http://schemas.microsoft.com/office/drawing/2014/main" id="{945DD16F-DC9B-46A0-A335-72F0D73D1A36}"/>
              </a:ext>
            </a:extLst>
          </p:cNvPr>
          <p:cNvSpPr>
            <a:spLocks noGrp="1"/>
          </p:cNvSpPr>
          <p:nvPr>
            <p:ph type="ftr" sz="quarter" idx="13"/>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7" name="Slide Number">
            <a:extLst>
              <a:ext uri="{FF2B5EF4-FFF2-40B4-BE49-F238E27FC236}">
                <a16:creationId xmlns:a16="http://schemas.microsoft.com/office/drawing/2014/main" id="{28C69184-C940-4CDB-9809-590F8CBF8DD2}"/>
              </a:ext>
            </a:extLst>
          </p:cNvPr>
          <p:cNvSpPr>
            <a:spLocks noGrp="1"/>
          </p:cNvSpPr>
          <p:nvPr>
            <p:ph type="sldNum" sz="quarter" idx="14"/>
          </p:nvPr>
        </p:nvSpPr>
        <p:spPr/>
        <p:txBody>
          <a:bodyPr/>
          <a:lstStyle>
            <a:lvl1pPr algn="r">
              <a:defRPr sz="800">
                <a:solidFill>
                  <a:schemeClr val="accent1"/>
                </a:solidFill>
                <a:latin typeface="Calibri" panose="020f0502020204030204" pitchFamily="34" charset="0"/>
              </a:defRPr>
            </a:lvl1pPr>
          </a:lstStyle>
          <a:p>
            <a:pPr>
              <a:defRPr/>
            </a:pPr>
            <a:r>
              <a:rPr lang="en-GB"/>
              <a:t>|  </a:t>
            </a:r>
            <a:fld id="{6D891057-7260-418E-9F14-E7371A59ED66}" type="slidenum">
              <a:rPr lang="en-GB" smtClean="0"/>
              <a:pPr>
                <a:defRPr/>
              </a:pPr>
              <a:t>‹#›</a:t>
            </a:fld>
            <a:endParaRPr lang="en-GB"/>
          </a:p>
        </p:txBody>
      </p:sp>
    </p:spTree>
    <p:extLst>
      <p:ext uri="{BB962C8B-B14F-4D97-AF65-F5344CB8AC3E}">
        <p14:creationId xmlns:p14="http://schemas.microsoft.com/office/powerpoint/2010/main" val="305307602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ent and Title with quote">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CE0820B3-376D-4D9E-8603-423DD8D97624}"/>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Quote Text"/>
          <p:cNvSpPr>
            <a:spLocks noGrp="1"/>
          </p:cNvSpPr>
          <p:nvPr>
            <p:ph type="body" sz="quarter" idx="13"/>
          </p:nvPr>
        </p:nvSpPr>
        <p:spPr>
          <a:xfrm>
            <a:off x="6478247" y="2410933"/>
            <a:ext cx="2377754" cy="1874881"/>
          </a:xfrm>
        </p:spPr>
        <p:txBody>
          <a:bodyPr anchor="ct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9" name="Quote Source"/>
          <p:cNvSpPr>
            <a:spLocks noGrp="1"/>
          </p:cNvSpPr>
          <p:nvPr>
            <p:ph type="body" sz="quarter" idx="14"/>
          </p:nvPr>
        </p:nvSpPr>
        <p:spPr>
          <a:xfrm>
            <a:off x="6896159" y="4304243"/>
            <a:ext cx="1959842" cy="539701"/>
          </a:xfrm>
        </p:spPr>
        <p:txBody>
          <a:bodyPr>
            <a:noAutofit/>
          </a:bodyPr>
          <a:lstStyle>
            <a:lvl1pPr marL="0" indent="0" algn="r">
              <a:spcAft>
                <a:spcPct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6" name="Content"/>
          <p:cNvSpPr>
            <a:spLocks noGrp="1"/>
          </p:cNvSpPr>
          <p:nvPr>
            <p:ph sz="quarter" idx="12"/>
          </p:nvPr>
        </p:nvSpPr>
        <p:spPr>
          <a:xfrm>
            <a:off x="288000" y="900000"/>
            <a:ext cx="5498547" cy="40022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Slide Title"/>
          <p:cNvSpPr>
            <a:spLocks noGrp="1"/>
          </p:cNvSpPr>
          <p:nvPr>
            <p:ph type="title"/>
          </p:nvPr>
        </p:nvSpPr>
        <p:spPr/>
        <p:txBody>
          <a:bodyPr/>
          <a:lstStyle>
            <a:lvl1pPr>
              <a:defRPr baseline="0">
                <a:solidFill>
                  <a:srgbClr val="333333"/>
                </a:solidFill>
              </a:defRPr>
            </a:lvl1pPr>
          </a:lstStyle>
          <a:p>
            <a:r>
              <a:rPr lang="en-US"/>
              <a:t>Click to edit Master title style</a:t>
            </a:r>
            <a:endParaRPr lang="en-GB"/>
          </a:p>
        </p:txBody>
      </p:sp>
      <p:sp>
        <p:nvSpPr>
          <p:cNvPr id="8" name="Entity Name Placeholder">
            <a:extLst>
              <a:ext uri="{FF2B5EF4-FFF2-40B4-BE49-F238E27FC236}">
                <a16:creationId xmlns:a16="http://schemas.microsoft.com/office/drawing/2014/main" id="{C1C1A500-E55A-4948-8200-F7273E465236}"/>
              </a:ext>
            </a:extLst>
          </p:cNvPr>
          <p:cNvSpPr>
            <a:spLocks noGrp="1"/>
          </p:cNvSpPr>
          <p:nvPr>
            <p:ph type="ftr" sz="quarter" idx="15"/>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10" name="Slide Number">
            <a:extLst>
              <a:ext uri="{FF2B5EF4-FFF2-40B4-BE49-F238E27FC236}">
                <a16:creationId xmlns:a16="http://schemas.microsoft.com/office/drawing/2014/main" id="{E698D31B-30C8-483B-AF8F-5E9DEC93A5D0}"/>
              </a:ext>
            </a:extLst>
          </p:cNvPr>
          <p:cNvSpPr>
            <a:spLocks noGrp="1"/>
          </p:cNvSpPr>
          <p:nvPr>
            <p:ph type="sldNum" sz="quarter" idx="16"/>
          </p:nvPr>
        </p:nvSpPr>
        <p:spPr/>
        <p:txBody>
          <a:bodyPr/>
          <a:lstStyle>
            <a:lvl1pPr algn="r">
              <a:defRPr sz="800">
                <a:solidFill>
                  <a:schemeClr val="accent1"/>
                </a:solidFill>
                <a:latin typeface="Calibri" panose="020f0502020204030204" pitchFamily="34" charset="0"/>
              </a:defRPr>
            </a:lvl1pPr>
          </a:lstStyle>
          <a:p>
            <a:pPr>
              <a:defRPr/>
            </a:pPr>
            <a:r>
              <a:rPr lang="en-GB"/>
              <a:t>|  </a:t>
            </a:r>
            <a:fld id="{0C70A036-C0F1-4B6C-A589-E72316658ABF}" type="slidenum">
              <a:rPr lang="en-GB" smtClean="0"/>
              <a:pPr>
                <a:defRPr/>
              </a:pPr>
              <a:t>‹#›</a:t>
            </a:fld>
            <a:endParaRPr lang="en-GB"/>
          </a:p>
        </p:txBody>
      </p:sp>
    </p:spTree>
    <p:extLst>
      <p:ext uri="{BB962C8B-B14F-4D97-AF65-F5344CB8AC3E}">
        <p14:creationId xmlns:p14="http://schemas.microsoft.com/office/powerpoint/2010/main" val="25516857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ent and Title with quote ALT">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D4090F96-7E84-44ED-83E7-19946F798F08}"/>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Quote Source"/>
          <p:cNvSpPr>
            <a:spLocks noGrp="1"/>
          </p:cNvSpPr>
          <p:nvPr>
            <p:ph type="body" sz="quarter" idx="14"/>
          </p:nvPr>
        </p:nvSpPr>
        <p:spPr>
          <a:xfrm>
            <a:off x="6896159" y="4304243"/>
            <a:ext cx="1959842" cy="539701"/>
          </a:xfrm>
        </p:spPr>
        <p:txBody>
          <a:bodyPr>
            <a:noAutofit/>
          </a:bodyPr>
          <a:lstStyle>
            <a:lvl1pPr marL="0" indent="0" algn="r">
              <a:spcAft>
                <a:spcPct val="0"/>
              </a:spcAft>
              <a:buNone/>
              <a:defRPr sz="1400" i="1" baseline="0">
                <a:solidFill>
                  <a:srgbClr val="4D4D4D"/>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5" name="Quote Text"/>
          <p:cNvSpPr>
            <a:spLocks noGrp="1"/>
          </p:cNvSpPr>
          <p:nvPr>
            <p:ph type="body" sz="quarter" idx="13"/>
          </p:nvPr>
        </p:nvSpPr>
        <p:spPr>
          <a:xfrm>
            <a:off x="6478247" y="2410933"/>
            <a:ext cx="2377754" cy="1874881"/>
          </a:xfrm>
        </p:spPr>
        <p:txBody>
          <a:bodyPr anchor="ctr"/>
          <a:lstStyle>
            <a:lvl1pPr marL="0" indent="0">
              <a:spcAft>
                <a:spcPts val="600"/>
              </a:spcAft>
              <a:buNone/>
              <a:defRPr sz="2000" b="1" baseline="0">
                <a:solidFill>
                  <a:srgbClr val="4D4D4D"/>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6" name="Content"/>
          <p:cNvSpPr>
            <a:spLocks noGrp="1"/>
          </p:cNvSpPr>
          <p:nvPr>
            <p:ph sz="quarter" idx="12"/>
          </p:nvPr>
        </p:nvSpPr>
        <p:spPr>
          <a:xfrm>
            <a:off x="288000" y="900000"/>
            <a:ext cx="5498547" cy="40022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Slide Title"/>
          <p:cNvSpPr>
            <a:spLocks noGrp="1"/>
          </p:cNvSpPr>
          <p:nvPr>
            <p:ph type="title"/>
          </p:nvPr>
        </p:nvSpPr>
        <p:spPr/>
        <p:txBody>
          <a:bodyPr/>
          <a:lstStyle/>
          <a:p>
            <a:r>
              <a:rPr lang="en-US"/>
              <a:t>Click to edit Master title style</a:t>
            </a:r>
            <a:endParaRPr lang="en-GB"/>
          </a:p>
        </p:txBody>
      </p:sp>
      <p:sp>
        <p:nvSpPr>
          <p:cNvPr id="8" name="Entity Name Placeholder">
            <a:extLst>
              <a:ext uri="{FF2B5EF4-FFF2-40B4-BE49-F238E27FC236}">
                <a16:creationId xmlns:a16="http://schemas.microsoft.com/office/drawing/2014/main" id="{DF49BD1C-7EF8-4F68-9EA3-C84D8C547188}"/>
              </a:ext>
            </a:extLst>
          </p:cNvPr>
          <p:cNvSpPr>
            <a:spLocks noGrp="1"/>
          </p:cNvSpPr>
          <p:nvPr>
            <p:ph type="ftr" sz="quarter" idx="15"/>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10" name="Slide Number">
            <a:extLst>
              <a:ext uri="{FF2B5EF4-FFF2-40B4-BE49-F238E27FC236}">
                <a16:creationId xmlns:a16="http://schemas.microsoft.com/office/drawing/2014/main" id="{F0E85576-399B-4A2A-B987-FA7E7657C944}"/>
              </a:ext>
            </a:extLst>
          </p:cNvPr>
          <p:cNvSpPr>
            <a:spLocks noGrp="1"/>
          </p:cNvSpPr>
          <p:nvPr>
            <p:ph type="sldNum" sz="quarter" idx="16"/>
          </p:nvPr>
        </p:nvSpPr>
        <p:spPr/>
        <p:txBody>
          <a:bodyPr/>
          <a:lstStyle>
            <a:lvl1pPr algn="r">
              <a:defRPr sz="800">
                <a:solidFill>
                  <a:schemeClr val="accent1"/>
                </a:solidFill>
                <a:latin typeface="Calibri" panose="020f0502020204030204" pitchFamily="34" charset="0"/>
              </a:defRPr>
            </a:lvl1pPr>
          </a:lstStyle>
          <a:p>
            <a:pPr>
              <a:defRPr/>
            </a:pPr>
            <a:r>
              <a:rPr lang="en-GB"/>
              <a:t>|  </a:t>
            </a:r>
            <a:fld id="{EB9FC06E-C7E2-44C8-8115-003020BFA712}" type="slidenum">
              <a:rPr lang="en-GB" smtClean="0"/>
              <a:pPr>
                <a:defRPr/>
              </a:pPr>
              <a:t>‹#›</a:t>
            </a:fld>
            <a:endParaRPr lang="en-GB"/>
          </a:p>
        </p:txBody>
      </p:sp>
    </p:spTree>
    <p:extLst>
      <p:ext uri="{BB962C8B-B14F-4D97-AF65-F5344CB8AC3E}">
        <p14:creationId xmlns:p14="http://schemas.microsoft.com/office/powerpoint/2010/main" val="30557775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Content, Title, Subtitle ">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9EE252CD-40D4-422D-A5C0-7D8BC4A36FA3}"/>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1346400"/>
            <a:ext cx="8568000" cy="3480781"/>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Subtitle"/>
          <p:cNvSpPr>
            <a:spLocks noGrp="1"/>
          </p:cNvSpPr>
          <p:nvPr>
            <p:ph type="body" sz="quarter" idx="13"/>
          </p:nvPr>
        </p:nvSpPr>
        <p:spPr>
          <a:xfrm>
            <a:off x="287338"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8" name="Entity Name Placeholder">
            <a:extLst>
              <a:ext uri="{FF2B5EF4-FFF2-40B4-BE49-F238E27FC236}">
                <a16:creationId xmlns:a16="http://schemas.microsoft.com/office/drawing/2014/main" id="{8E95E708-02D4-4E26-A5CE-C1B6DECBEF4C}"/>
              </a:ext>
            </a:extLst>
          </p:cNvPr>
          <p:cNvSpPr>
            <a:spLocks noGrp="1"/>
          </p:cNvSpPr>
          <p:nvPr>
            <p:ph type="ftr" sz="quarter" idx="14"/>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9" name="Slide Number">
            <a:extLst>
              <a:ext uri="{FF2B5EF4-FFF2-40B4-BE49-F238E27FC236}">
                <a16:creationId xmlns:a16="http://schemas.microsoft.com/office/drawing/2014/main" id="{AB75C642-25E6-4C37-8696-F781E683D8FF}"/>
              </a:ext>
            </a:extLst>
          </p:cNvPr>
          <p:cNvSpPr>
            <a:spLocks noGrp="1"/>
          </p:cNvSpPr>
          <p:nvPr>
            <p:ph type="sldNum" sz="quarter" idx="15"/>
          </p:nvPr>
        </p:nvSpPr>
        <p:spPr/>
        <p:txBody>
          <a:bodyPr/>
          <a:lstStyle>
            <a:lvl1pPr algn="r">
              <a:defRPr sz="800">
                <a:solidFill>
                  <a:schemeClr val="accent1"/>
                </a:solidFill>
                <a:latin typeface="Calibri" panose="020f0502020204030204" pitchFamily="34" charset="0"/>
              </a:defRPr>
            </a:lvl1pPr>
          </a:lstStyle>
          <a:p>
            <a:pPr>
              <a:defRPr/>
            </a:pPr>
            <a:r>
              <a:rPr lang="en-GB"/>
              <a:t>|  </a:t>
            </a:r>
            <a:fld id="{F34AF19E-9DE9-48C7-91FC-63C0C0E36268}" type="slidenum">
              <a:rPr lang="en-GB" smtClean="0"/>
              <a:pPr>
                <a:defRPr/>
              </a:pPr>
              <a:t>‹#›</a:t>
            </a:fld>
            <a:endParaRPr lang="en-GB"/>
          </a:p>
        </p:txBody>
      </p:sp>
    </p:spTree>
    <p:extLst>
      <p:ext uri="{BB962C8B-B14F-4D97-AF65-F5344CB8AC3E}">
        <p14:creationId xmlns:p14="http://schemas.microsoft.com/office/powerpoint/2010/main" val="409508422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ual column">
    <p:spTree>
      <p:nvGrpSpPr>
        <p:cNvPr id="1" name=""/>
        <p:cNvGrpSpPr/>
        <p:nvPr/>
      </p:nvGrpSpPr>
      <p:grpSpPr>
        <a:xfrm>
          <a:off x="0" y="0"/>
          <a:ext cx="0" cy="0"/>
        </a:xfrm>
      </p:grpSpPr>
      <p:cxnSp>
        <p:nvCxnSpPr>
          <p:cNvPr id="8" name="Line under Title">
            <a:extLst>
              <a:ext uri="{FF2B5EF4-FFF2-40B4-BE49-F238E27FC236}">
                <a16:creationId xmlns:a16="http://schemas.microsoft.com/office/drawing/2014/main" id="{5E035B5B-0D9C-494C-9CEA-78ABF33CC729}"/>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Right"/>
          <p:cNvSpPr>
            <a:spLocks noGrp="1"/>
          </p:cNvSpPr>
          <p:nvPr>
            <p:ph sz="quarter" idx="14"/>
          </p:nvPr>
        </p:nvSpPr>
        <p:spPr>
          <a:xfrm>
            <a:off x="4788000" y="1346399"/>
            <a:ext cx="4068000" cy="3491415"/>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Left"/>
          <p:cNvSpPr>
            <a:spLocks noGrp="1"/>
          </p:cNvSpPr>
          <p:nvPr>
            <p:ph sz="quarter" idx="12"/>
          </p:nvPr>
        </p:nvSpPr>
        <p:spPr>
          <a:xfrm>
            <a:off x="288000" y="1346400"/>
            <a:ext cx="4068000" cy="3491414"/>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Subtitle"/>
          <p:cNvSpPr>
            <a:spLocks noGrp="1"/>
          </p:cNvSpPr>
          <p:nvPr>
            <p:ph type="body" sz="quarter" idx="13"/>
          </p:nvPr>
        </p:nvSpPr>
        <p:spPr>
          <a:xfrm>
            <a:off x="287338"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9" name="Entity Name Placeholder">
            <a:extLst>
              <a:ext uri="{FF2B5EF4-FFF2-40B4-BE49-F238E27FC236}">
                <a16:creationId xmlns:a16="http://schemas.microsoft.com/office/drawing/2014/main" id="{59B8E717-048D-40F2-B8B8-C13CA512EF43}"/>
              </a:ext>
            </a:extLst>
          </p:cNvPr>
          <p:cNvSpPr>
            <a:spLocks noGrp="1"/>
          </p:cNvSpPr>
          <p:nvPr>
            <p:ph type="ftr" sz="quarter" idx="15"/>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10" name="Slide Number">
            <a:extLst>
              <a:ext uri="{FF2B5EF4-FFF2-40B4-BE49-F238E27FC236}">
                <a16:creationId xmlns:a16="http://schemas.microsoft.com/office/drawing/2014/main" id="{5DFCC578-C755-450E-AB70-94303681619F}"/>
              </a:ext>
            </a:extLst>
          </p:cNvPr>
          <p:cNvSpPr>
            <a:spLocks noGrp="1"/>
          </p:cNvSpPr>
          <p:nvPr>
            <p:ph type="sldNum" sz="quarter" idx="16"/>
          </p:nvPr>
        </p:nvSpPr>
        <p:spPr/>
        <p:txBody>
          <a:bodyPr/>
          <a:lstStyle>
            <a:lvl1pPr algn="r">
              <a:defRPr sz="800">
                <a:solidFill>
                  <a:schemeClr val="accent1"/>
                </a:solidFill>
                <a:latin typeface="Calibri" panose="020f0502020204030204" pitchFamily="34" charset="0"/>
              </a:defRPr>
            </a:lvl1pPr>
          </a:lstStyle>
          <a:p>
            <a:pPr>
              <a:defRPr/>
            </a:pPr>
            <a:r>
              <a:rPr lang="en-GB"/>
              <a:t>|  </a:t>
            </a:r>
            <a:fld id="{84D3EE03-E932-42CC-91FE-CFB6118AAA8E}" type="slidenum">
              <a:rPr lang="en-GB" smtClean="0"/>
              <a:pPr>
                <a:defRPr/>
              </a:pPr>
              <a:t>‹#›</a:t>
            </a:fld>
            <a:endParaRPr lang="en-GB"/>
          </a:p>
        </p:txBody>
      </p:sp>
    </p:spTree>
    <p:extLst>
      <p:ext uri="{BB962C8B-B14F-4D97-AF65-F5344CB8AC3E}">
        <p14:creationId xmlns:p14="http://schemas.microsoft.com/office/powerpoint/2010/main" val="380408598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Dual column - comparison">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4A7EED91-0AF2-48F9-82CA-4A3631631145}"/>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lumn Title Right"/>
          <p:cNvSpPr>
            <a:spLocks noGrp="1"/>
          </p:cNvSpPr>
          <p:nvPr>
            <p:ph type="body" sz="quarter" idx="17"/>
          </p:nvPr>
        </p:nvSpPr>
        <p:spPr>
          <a:xfrm>
            <a:off x="4788000" y="1338262"/>
            <a:ext cx="4068000" cy="360000"/>
          </a:xfrm>
        </p:spPr>
        <p:txBody>
          <a:bodyPr anchor="ctr">
            <a:noAutofit/>
          </a:bodyPr>
          <a:lstStyle>
            <a:lvl1pPr marL="0" indent="0" algn="l" rtl="0">
              <a:buNone/>
              <a:defRPr sz="2200">
                <a:solidFill>
                  <a:schemeClr val="accent1"/>
                </a:solidFill>
                <a:latin typeface="+mj-lt"/>
              </a:defRPr>
            </a:lvl1pPr>
          </a:lstStyle>
          <a:p>
            <a:pPr lvl="0"/>
            <a:r>
              <a:rPr lang="en-US"/>
              <a:t>Click to edit Master text styles</a:t>
            </a:r>
          </a:p>
        </p:txBody>
      </p:sp>
      <p:sp>
        <p:nvSpPr>
          <p:cNvPr id="9" name="Column Title Left"/>
          <p:cNvSpPr>
            <a:spLocks noGrp="1"/>
          </p:cNvSpPr>
          <p:nvPr>
            <p:ph type="body" sz="quarter" idx="15"/>
          </p:nvPr>
        </p:nvSpPr>
        <p:spPr>
          <a:xfrm>
            <a:off x="288000" y="1338262"/>
            <a:ext cx="4068000" cy="360000"/>
          </a:xfrm>
        </p:spPr>
        <p:txBody>
          <a:bodyPr anchor="ctr">
            <a:noAutofit/>
          </a:bodyPr>
          <a:lstStyle>
            <a:lvl1pPr marL="0" indent="0" algn="l" rtl="0">
              <a:buNone/>
              <a:defRPr sz="2200">
                <a:solidFill>
                  <a:schemeClr val="accent1"/>
                </a:solidFill>
                <a:latin typeface="+mj-lt"/>
              </a:defRPr>
            </a:lvl1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14" name="Content Left"/>
          <p:cNvSpPr>
            <a:spLocks noGrp="1"/>
          </p:cNvSpPr>
          <p:nvPr>
            <p:ph sz="quarter" idx="12"/>
          </p:nvPr>
        </p:nvSpPr>
        <p:spPr>
          <a:xfrm>
            <a:off x="288000" y="1706400"/>
            <a:ext cx="4068000" cy="31212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Content Left"/>
          <p:cNvSpPr>
            <a:spLocks noGrp="1"/>
          </p:cNvSpPr>
          <p:nvPr>
            <p:ph sz="quarter" idx="18"/>
          </p:nvPr>
        </p:nvSpPr>
        <p:spPr>
          <a:xfrm>
            <a:off x="4788000" y="1706400"/>
            <a:ext cx="4068000" cy="31212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Entity Name Placeholder">
            <a:extLst>
              <a:ext uri="{FF2B5EF4-FFF2-40B4-BE49-F238E27FC236}">
                <a16:creationId xmlns:a16="http://schemas.microsoft.com/office/drawing/2014/main" id="{E6C019C3-7D8B-4180-9F54-BD2C24BE2C94}"/>
              </a:ext>
            </a:extLst>
          </p:cNvPr>
          <p:cNvSpPr>
            <a:spLocks noGrp="1"/>
          </p:cNvSpPr>
          <p:nvPr>
            <p:ph type="ftr" sz="quarter" idx="19"/>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10" name="Slide Number">
            <a:extLst>
              <a:ext uri="{FF2B5EF4-FFF2-40B4-BE49-F238E27FC236}">
                <a16:creationId xmlns:a16="http://schemas.microsoft.com/office/drawing/2014/main" id="{6AF1906D-8602-493F-A46C-CBC9B255D144}"/>
              </a:ext>
            </a:extLst>
          </p:cNvPr>
          <p:cNvSpPr>
            <a:spLocks noGrp="1"/>
          </p:cNvSpPr>
          <p:nvPr>
            <p:ph type="sldNum" sz="quarter" idx="20"/>
          </p:nvPr>
        </p:nvSpPr>
        <p:spPr/>
        <p:txBody>
          <a:bodyPr/>
          <a:lstStyle>
            <a:lvl1pPr algn="r">
              <a:defRPr sz="800">
                <a:solidFill>
                  <a:schemeClr val="accent1"/>
                </a:solidFill>
                <a:latin typeface="Calibri" panose="020f0502020204030204" pitchFamily="34" charset="0"/>
              </a:defRPr>
            </a:lvl1pPr>
          </a:lstStyle>
          <a:p>
            <a:pPr>
              <a:defRPr/>
            </a:pPr>
            <a:r>
              <a:rPr lang="en-GB"/>
              <a:t>|  </a:t>
            </a:r>
            <a:fld id="{304C604E-0E46-49BF-B58B-76DF22E3A331}" type="slidenum">
              <a:rPr lang="en-GB" smtClean="0"/>
              <a:pPr>
                <a:defRPr/>
              </a:pPr>
              <a:t>‹#›</a:t>
            </a:fld>
            <a:endParaRPr lang="en-GB"/>
          </a:p>
        </p:txBody>
      </p:sp>
    </p:spTree>
    <p:extLst>
      <p:ext uri="{BB962C8B-B14F-4D97-AF65-F5344CB8AC3E}">
        <p14:creationId xmlns:p14="http://schemas.microsoft.com/office/powerpoint/2010/main" val="58721200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riple column">
    <p:spTree>
      <p:nvGrpSpPr>
        <p:cNvPr id="1" name=""/>
        <p:cNvGrpSpPr/>
        <p:nvPr/>
      </p:nvGrpSpPr>
      <p:grpSpPr>
        <a:xfrm>
          <a:off x="0" y="0"/>
          <a:ext cx="0" cy="0"/>
        </a:xfrm>
      </p:grpSpPr>
      <p:cxnSp>
        <p:nvCxnSpPr>
          <p:cNvPr id="7" name="Line under Title">
            <a:extLst>
              <a:ext uri="{FF2B5EF4-FFF2-40B4-BE49-F238E27FC236}">
                <a16:creationId xmlns:a16="http://schemas.microsoft.com/office/drawing/2014/main" id="{6488485F-BDFC-4737-9F2F-2C39B11CC60E}"/>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264000" y="1346213"/>
            <a:ext cx="2592000" cy="3488919"/>
          </a:xfrm>
        </p:spPr>
        <p:txBody>
          <a:bodyPr/>
          <a:lstStyle>
            <a:lvl1pPr>
              <a:defRPr sz="1600">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Middle"/>
          <p:cNvSpPr>
            <a:spLocks noGrp="1"/>
          </p:cNvSpPr>
          <p:nvPr>
            <p:ph sz="quarter" idx="16"/>
          </p:nvPr>
        </p:nvSpPr>
        <p:spPr>
          <a:xfrm>
            <a:off x="3276000" y="1346213"/>
            <a:ext cx="2592000" cy="3467654"/>
          </a:xfrm>
        </p:spPr>
        <p:txBody>
          <a:bodyPr/>
          <a:lstStyle>
            <a:lvl1pPr>
              <a:defRPr sz="1600">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Left"/>
          <p:cNvSpPr>
            <a:spLocks noGrp="1"/>
          </p:cNvSpPr>
          <p:nvPr>
            <p:ph sz="quarter" idx="12"/>
          </p:nvPr>
        </p:nvSpPr>
        <p:spPr>
          <a:xfrm>
            <a:off x="288000" y="1346213"/>
            <a:ext cx="2592000" cy="3467654"/>
          </a:xfrm>
        </p:spPr>
        <p:txBody>
          <a:bodyPr/>
          <a:lstStyle>
            <a:lvl1pPr>
              <a:defRPr sz="1600">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Subtitle"/>
          <p:cNvSpPr>
            <a:spLocks noGrp="1"/>
          </p:cNvSpPr>
          <p:nvPr>
            <p:ph type="body" sz="quarter" idx="13"/>
          </p:nvPr>
        </p:nvSpPr>
        <p:spPr>
          <a:xfrm>
            <a:off x="287338" y="735013"/>
            <a:ext cx="8569325" cy="446400"/>
          </a:xfrm>
        </p:spPr>
        <p:txBody>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8" name="Entity Name Placeholder">
            <a:extLst>
              <a:ext uri="{FF2B5EF4-FFF2-40B4-BE49-F238E27FC236}">
                <a16:creationId xmlns:a16="http://schemas.microsoft.com/office/drawing/2014/main" id="{BF9B42BB-8511-4B21-AF27-59C727ABC967}"/>
              </a:ext>
            </a:extLst>
          </p:cNvPr>
          <p:cNvSpPr>
            <a:spLocks noGrp="1"/>
          </p:cNvSpPr>
          <p:nvPr>
            <p:ph type="ftr" sz="quarter" idx="19"/>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10" name="Slide Number">
            <a:extLst>
              <a:ext uri="{FF2B5EF4-FFF2-40B4-BE49-F238E27FC236}">
                <a16:creationId xmlns:a16="http://schemas.microsoft.com/office/drawing/2014/main" id="{17318DFD-A171-41E8-8C90-ADC68FDD9357}"/>
              </a:ext>
            </a:extLst>
          </p:cNvPr>
          <p:cNvSpPr>
            <a:spLocks noGrp="1"/>
          </p:cNvSpPr>
          <p:nvPr>
            <p:ph type="sldNum" sz="quarter" idx="20"/>
          </p:nvPr>
        </p:nvSpPr>
        <p:spPr/>
        <p:txBody>
          <a:bodyPr/>
          <a:lstStyle>
            <a:lvl1pPr algn="r">
              <a:defRPr sz="800">
                <a:solidFill>
                  <a:schemeClr val="accent1"/>
                </a:solidFill>
                <a:latin typeface="Calibri" panose="020f0502020204030204" pitchFamily="34" charset="0"/>
              </a:defRPr>
            </a:lvl1pPr>
          </a:lstStyle>
          <a:p>
            <a:pPr>
              <a:defRPr/>
            </a:pPr>
            <a:r>
              <a:rPr lang="en-GB"/>
              <a:t>|  </a:t>
            </a:r>
            <a:fld id="{A1F4C1A4-C8F4-49CA-AB54-FDB8D09EE25D}" type="slidenum">
              <a:rPr lang="en-GB" smtClean="0"/>
              <a:pPr>
                <a:defRPr/>
              </a:pPr>
              <a:t>‹#›</a:t>
            </a:fld>
            <a:endParaRPr lang="en-GB"/>
          </a:p>
        </p:txBody>
      </p:sp>
    </p:spTree>
    <p:extLst>
      <p:ext uri="{BB962C8B-B14F-4D97-AF65-F5344CB8AC3E}">
        <p14:creationId xmlns:p14="http://schemas.microsoft.com/office/powerpoint/2010/main" val="137090591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riple column - comparison">
    <p:spTree>
      <p:nvGrpSpPr>
        <p:cNvPr id="1" name=""/>
        <p:cNvGrpSpPr/>
        <p:nvPr/>
      </p:nvGrpSpPr>
      <p:grpSpPr>
        <a:xfrm>
          <a:off x="0" y="0"/>
          <a:ext cx="0" cy="0"/>
        </a:xfrm>
      </p:grpSpPr>
      <p:cxnSp>
        <p:nvCxnSpPr>
          <p:cNvPr id="10" name="Line under Title">
            <a:extLst>
              <a:ext uri="{FF2B5EF4-FFF2-40B4-BE49-F238E27FC236}">
                <a16:creationId xmlns:a16="http://schemas.microsoft.com/office/drawing/2014/main" id="{EAF3AC77-FF3B-4FBD-B4D3-DA46DD205FC7}"/>
              </a:ext>
            </a:extLst>
          </p:cNvPr>
          <p:cNvCxnSpPr/>
          <p:nvPr userDrawn="1"/>
        </p:nvCxnSpPr>
        <p:spPr>
          <a:xfrm flipH="1">
            <a:off x="287338" y="735013"/>
            <a:ext cx="8569325"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Content Right"/>
          <p:cNvSpPr>
            <a:spLocks noGrp="1"/>
          </p:cNvSpPr>
          <p:nvPr>
            <p:ph sz="quarter" idx="18"/>
          </p:nvPr>
        </p:nvSpPr>
        <p:spPr>
          <a:xfrm>
            <a:off x="6192663" y="1705970"/>
            <a:ext cx="2628000" cy="3131844"/>
          </a:xfrm>
        </p:spPr>
        <p:txBody>
          <a:bodyPr>
            <a:noAutofit/>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Column Title Right"/>
          <p:cNvSpPr>
            <a:spLocks noGrp="1"/>
          </p:cNvSpPr>
          <p:nvPr>
            <p:ph type="body" sz="quarter" idx="19"/>
          </p:nvPr>
        </p:nvSpPr>
        <p:spPr>
          <a:xfrm>
            <a:off x="6192663" y="1338262"/>
            <a:ext cx="2628000" cy="360000"/>
          </a:xfrm>
        </p:spPr>
        <p:txBody>
          <a:bodyPr anchor="ctr">
            <a:noAutofit/>
          </a:bodyPr>
          <a:lstStyle>
            <a:lvl1pPr marL="0" indent="0" algn="l" rtl="0">
              <a:buNone/>
              <a:defRPr sz="2000">
                <a:solidFill>
                  <a:schemeClr val="accent1"/>
                </a:solidFill>
                <a:latin typeface="+mj-lt"/>
              </a:defRPr>
            </a:lvl1pPr>
          </a:lstStyle>
          <a:p>
            <a:pPr lvl="0"/>
            <a:r>
              <a:rPr lang="en-US"/>
              <a:t>Click to edit Master text styles</a:t>
            </a:r>
          </a:p>
        </p:txBody>
      </p:sp>
      <p:sp>
        <p:nvSpPr>
          <p:cNvPr id="12" name="Content Middle"/>
          <p:cNvSpPr>
            <a:spLocks noGrp="1"/>
          </p:cNvSpPr>
          <p:nvPr>
            <p:ph sz="quarter" idx="16"/>
          </p:nvPr>
        </p:nvSpPr>
        <p:spPr>
          <a:xfrm>
            <a:off x="3240332" y="1705970"/>
            <a:ext cx="2628000" cy="3142477"/>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lumn Title Middle"/>
          <p:cNvSpPr>
            <a:spLocks noGrp="1"/>
          </p:cNvSpPr>
          <p:nvPr>
            <p:ph type="body" sz="quarter" idx="17"/>
          </p:nvPr>
        </p:nvSpPr>
        <p:spPr>
          <a:xfrm>
            <a:off x="3237157" y="1338262"/>
            <a:ext cx="2628000" cy="360000"/>
          </a:xfrm>
        </p:spPr>
        <p:txBody>
          <a:bodyPr anchor="ctr">
            <a:noAutofit/>
          </a:bodyPr>
          <a:lstStyle>
            <a:lvl1pPr marL="0" indent="0" algn="l" rtl="0">
              <a:buNone/>
              <a:defRPr sz="2000">
                <a:solidFill>
                  <a:schemeClr val="accent1"/>
                </a:solidFill>
                <a:latin typeface="+mj-lt"/>
              </a:defRPr>
            </a:lvl1pPr>
          </a:lstStyle>
          <a:p>
            <a:pPr lvl="0"/>
            <a:r>
              <a:rPr lang="en-US"/>
              <a:t>Click to edit Master text styles</a:t>
            </a:r>
          </a:p>
        </p:txBody>
      </p:sp>
      <p:sp>
        <p:nvSpPr>
          <p:cNvPr id="6" name="Content Left"/>
          <p:cNvSpPr>
            <a:spLocks noGrp="1"/>
          </p:cNvSpPr>
          <p:nvPr>
            <p:ph sz="quarter" idx="12"/>
          </p:nvPr>
        </p:nvSpPr>
        <p:spPr>
          <a:xfrm>
            <a:off x="288000" y="1705970"/>
            <a:ext cx="2628000" cy="3142477"/>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lumn Title Left"/>
          <p:cNvSpPr>
            <a:spLocks noGrp="1"/>
          </p:cNvSpPr>
          <p:nvPr>
            <p:ph type="body" sz="quarter" idx="15"/>
          </p:nvPr>
        </p:nvSpPr>
        <p:spPr>
          <a:xfrm>
            <a:off x="284825" y="1338262"/>
            <a:ext cx="2628000" cy="360000"/>
          </a:xfrm>
        </p:spPr>
        <p:txBody>
          <a:bodyPr anchor="ctr">
            <a:noAutofit/>
          </a:bodyPr>
          <a:lstStyle>
            <a:lvl1pPr marL="0" indent="0" algn="l" rtl="0">
              <a:buNone/>
              <a:defRPr sz="2000">
                <a:solidFill>
                  <a:schemeClr val="accent1"/>
                </a:solidFill>
                <a:latin typeface="+mj-lt"/>
              </a:defRPr>
            </a:lvl1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
        <p:nvSpPr>
          <p:cNvPr id="11" name="Entity Name Placeholder">
            <a:extLst>
              <a:ext uri="{FF2B5EF4-FFF2-40B4-BE49-F238E27FC236}">
                <a16:creationId xmlns:a16="http://schemas.microsoft.com/office/drawing/2014/main" id="{44FB2427-9A3D-4656-AAE9-99B53EB727C9}"/>
              </a:ext>
            </a:extLst>
          </p:cNvPr>
          <p:cNvSpPr>
            <a:spLocks noGrp="1"/>
          </p:cNvSpPr>
          <p:nvPr>
            <p:ph type="ftr" sz="quarter" idx="20"/>
          </p:nvPr>
        </p:nvSpPr>
        <p:spPr/>
        <p:txBody>
          <a:bodyPr/>
          <a:lstStyle>
            <a:lvl1pPr algn="r">
              <a:defRPr sz="800">
                <a:solidFill>
                  <a:schemeClr val="accent1"/>
                </a:solidFill>
                <a:latin typeface="Calibri" panose="020f0502020204030204" pitchFamily="34" charset="0"/>
              </a:defRPr>
            </a:lvl1pPr>
          </a:lstStyle>
          <a:p>
            <a:pPr>
              <a:defRPr/>
            </a:pPr>
            <a:r>
              <a:rPr lang="de-DE"/>
              <a:t>Hogan Lovells</a:t>
            </a:r>
          </a:p>
        </p:txBody>
      </p:sp>
      <p:sp>
        <p:nvSpPr>
          <p:cNvPr id="16" name="Slide Number">
            <a:extLst>
              <a:ext uri="{FF2B5EF4-FFF2-40B4-BE49-F238E27FC236}">
                <a16:creationId xmlns:a16="http://schemas.microsoft.com/office/drawing/2014/main" id="{3530D92C-C4FE-47C1-8DBD-EA0E09DD7E77}"/>
              </a:ext>
            </a:extLst>
          </p:cNvPr>
          <p:cNvSpPr>
            <a:spLocks noGrp="1"/>
          </p:cNvSpPr>
          <p:nvPr>
            <p:ph type="sldNum" sz="quarter" idx="21"/>
          </p:nvPr>
        </p:nvSpPr>
        <p:spPr/>
        <p:txBody>
          <a:bodyPr/>
          <a:lstStyle>
            <a:lvl1pPr algn="r">
              <a:defRPr sz="800">
                <a:solidFill>
                  <a:schemeClr val="accent1"/>
                </a:solidFill>
                <a:latin typeface="Calibri" panose="020f0502020204030204" pitchFamily="34" charset="0"/>
              </a:defRPr>
            </a:lvl1pPr>
          </a:lstStyle>
          <a:p>
            <a:pPr>
              <a:defRPr/>
            </a:pPr>
            <a:r>
              <a:rPr lang="en-GB"/>
              <a:t>|  </a:t>
            </a:r>
            <a:fld id="{EEE302B6-8CA5-4663-B401-2BA69CBACF0D}" type="slidenum">
              <a:rPr lang="en-GB" smtClean="0"/>
              <a:pPr>
                <a:defRPr/>
              </a:pPr>
              <a:t>‹#›</a:t>
            </a:fld>
            <a:endParaRPr lang="en-GB"/>
          </a:p>
        </p:txBody>
      </p:sp>
    </p:spTree>
    <p:extLst>
      <p:ext uri="{BB962C8B-B14F-4D97-AF65-F5344CB8AC3E}">
        <p14:creationId xmlns:p14="http://schemas.microsoft.com/office/powerpoint/2010/main" val="61083904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4" name="Slide Number">
            <a:extLst>
              <a:ext uri="{FF2B5EF4-FFF2-40B4-BE49-F238E27FC236}">
                <a16:creationId xmlns:a16="http://schemas.microsoft.com/office/drawing/2014/main" id="{05AF587B-026D-40DC-83BD-F9B7DC0848B4}"/>
              </a:ext>
            </a:extLst>
          </p:cNvPr>
          <p:cNvSpPr>
            <a:spLocks noGrp="1"/>
          </p:cNvSpPr>
          <p:nvPr>
            <p:ph type="sldNum" sz="quarter" idx="4"/>
          </p:nvPr>
        </p:nvSpPr>
        <p:spPr>
          <a:xfrm>
            <a:off x="8677275" y="4835525"/>
            <a:ext cx="304800" cy="214313"/>
          </a:xfrm>
          <a:prstGeom prst="rect">
            <a:avLst/>
          </a:prstGeom>
        </p:spPr>
        <p:txBody>
          <a:bodyPr vert="horz" wrap="none" lIns="0" tIns="45720" rIns="91440" bIns="45720" rtlCol="0" anchor="ctr">
            <a:spAutoFit/>
          </a:bodyPr>
          <a:lstStyle>
            <a:lvl1pPr algn="r" eaLnBrk="1" fontAlgn="auto" hangingPunct="1">
              <a:spcBef>
                <a:spcPct val="0"/>
              </a:spcBef>
              <a:spcAft>
                <a:spcPct val="0"/>
              </a:spcAft>
              <a:defRPr sz="800">
                <a:solidFill>
                  <a:schemeClr val="accent1"/>
                </a:solidFill>
                <a:latin typeface="Calibri" panose="020f0502020204030204" pitchFamily="34" charset="0"/>
                <a:ea typeface="+mn-ea"/>
                <a:cs typeface="+mn-cs"/>
              </a:defRPr>
            </a:lvl1pPr>
          </a:lstStyle>
          <a:p>
            <a:pPr>
              <a:defRPr/>
            </a:pPr>
            <a:r>
              <a:rPr lang="en-GB"/>
              <a:t>|  </a:t>
            </a:r>
            <a:fld id="{946DF579-E4A4-42C3-9679-877F982D1794}" type="slidenum">
              <a:rPr lang="en-GB" smtClean="0"/>
              <a:pPr>
                <a:defRPr/>
              </a:pPr>
              <a:t>‹#›</a:t>
            </a:fld>
            <a:endParaRPr lang="en-GB"/>
          </a:p>
        </p:txBody>
      </p:sp>
      <p:sp>
        <p:nvSpPr>
          <p:cNvPr id="5" name="Entity Name Placeholder">
            <a:extLst>
              <a:ext uri="{FF2B5EF4-FFF2-40B4-BE49-F238E27FC236}">
                <a16:creationId xmlns:a16="http://schemas.microsoft.com/office/drawing/2014/main" id="{8BA43D23-0495-4AF7-8B4A-B638CD5699AD}"/>
              </a:ext>
            </a:extLst>
          </p:cNvPr>
          <p:cNvSpPr>
            <a:spLocks noGrp="1"/>
          </p:cNvSpPr>
          <p:nvPr>
            <p:ph type="ftr" sz="quarter" idx="3"/>
          </p:nvPr>
        </p:nvSpPr>
        <p:spPr>
          <a:xfrm>
            <a:off x="5765800" y="4837113"/>
            <a:ext cx="2895600" cy="215900"/>
          </a:xfrm>
          <a:prstGeom prst="rect">
            <a:avLst/>
          </a:prstGeom>
        </p:spPr>
        <p:txBody>
          <a:bodyPr vert="horz" lIns="0" tIns="45720" rIns="0" bIns="45720" rtlCol="0" anchor="ctr"/>
          <a:lstStyle>
            <a:lvl1pPr algn="r" eaLnBrk="1" fontAlgn="auto" hangingPunct="1">
              <a:spcBef>
                <a:spcPct val="0"/>
              </a:spcBef>
              <a:spcAft>
                <a:spcPct val="0"/>
              </a:spcAft>
              <a:defRPr sz="800">
                <a:solidFill>
                  <a:schemeClr val="accent1"/>
                </a:solidFill>
                <a:latin typeface="Calibri" panose="020f0502020204030204" pitchFamily="34" charset="0"/>
                <a:ea typeface="+mn-ea"/>
                <a:cs typeface="+mn-cs"/>
              </a:defRPr>
            </a:lvl1pPr>
          </a:lstStyle>
          <a:p>
            <a:pPr>
              <a:defRPr/>
            </a:pPr>
            <a:r>
              <a:rPr lang="de-DE"/>
              <a:t>Hogan Lovells</a:t>
            </a:r>
          </a:p>
        </p:txBody>
      </p:sp>
      <p:sp>
        <p:nvSpPr>
          <p:cNvPr id="3" name="Content">
            <a:extLst>
              <a:ext uri="{FF2B5EF4-FFF2-40B4-BE49-F238E27FC236}">
                <a16:creationId xmlns:a16="http://schemas.microsoft.com/office/drawing/2014/main" id="{A602149E-E899-464B-B57C-F9DB6F195846}"/>
              </a:ext>
            </a:extLst>
          </p:cNvPr>
          <p:cNvSpPr>
            <a:spLocks noGrp="1"/>
          </p:cNvSpPr>
          <p:nvPr>
            <p:ph type="body" idx="1"/>
          </p:nvPr>
        </p:nvSpPr>
        <p:spPr>
          <a:xfrm>
            <a:off x="287338" y="900113"/>
            <a:ext cx="8569325" cy="4002087"/>
          </a:xfrm>
          <a:prstGeom prst="rect">
            <a:avLst/>
          </a:prstGeom>
          <a:ln w="12700" cap="rnd" cmpd="sng" algn="ctr">
            <a:noFill/>
            <a:prstDash val="solid"/>
          </a:ln>
        </p:spPr>
        <p:txBody>
          <a:bodyPr vert="horz" wrap="square" lIns="0" tIns="36000" rIns="0" bIns="36000" rtlCol="0" anchor="t" anchorCtr="0">
            <a:normAutofit/>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vl6pPr>
              <a:defRPr>
                <a:latin typeface="+mn-lt"/>
              </a:defRPr>
            </a:lvl6pPr>
            <a:lvl7pPr>
              <a:defRPr>
                <a:latin typeface="+mn-lt"/>
              </a:defRPr>
            </a:lvl7pPr>
            <a:lvl8pPr>
              <a:defRPr>
                <a:latin typeface="+mn-lt"/>
              </a:defRPr>
            </a:lvl8pPr>
            <a:lvl9pPr>
              <a:defRPr>
                <a:latin typeface="+mn-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2" name="Title">
            <a:extLst>
              <a:ext uri="{FF2B5EF4-FFF2-40B4-BE49-F238E27FC236}">
                <a16:creationId xmlns:a16="http://schemas.microsoft.com/office/drawing/2014/main" id="{31AD3A0E-178A-4FED-8145-5428CFAADA99}"/>
              </a:ext>
            </a:extLst>
          </p:cNvPr>
          <p:cNvSpPr>
            <a:spLocks noGrp="1"/>
          </p:cNvSpPr>
          <p:nvPr>
            <p:ph type="title"/>
          </p:nvPr>
        </p:nvSpPr>
        <p:spPr>
          <a:xfrm>
            <a:off x="287338" y="287338"/>
            <a:ext cx="8569325" cy="447675"/>
          </a:xfrm>
          <a:prstGeom prst="rect">
            <a:avLst/>
          </a:prstGeom>
          <a:ln w="12700" cap="rnd" cmpd="sng" algn="ctr">
            <a:noFill/>
            <a:prstDash val="solid"/>
          </a:ln>
        </p:spPr>
        <p:txBody>
          <a:bodyPr vert="horz" wrap="square" lIns="0" tIns="36000" rIns="0" bIns="36000" rtlCol="0" anchor="b" anchorCtr="0">
            <a:noAutofit/>
          </a:bodyPr>
          <a:lstStyle>
            <a:lvl1pPr>
              <a:defRPr>
                <a:latin typeface="+mj-lt"/>
              </a:defRPr>
            </a:lvl1pPr>
          </a:lstStyle>
          <a:p>
            <a:r>
              <a:rPr lang="en-US"/>
              <a:t>Click to edit Master title style</a:t>
            </a:r>
            <a:endParaRPr lang="ru-RU"/>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Lst>
  <p:transition/>
  <p:timing/>
  <p:hf hdr="0" dt="0"/>
  <p:txStyles>
    <p:titleStyle>
      <a:lvl1pPr algn="l" rtl="0" eaLnBrk="0" fontAlgn="base" hangingPunct="0">
        <a:spcBef>
          <a:spcPct val="0"/>
        </a:spcBef>
        <a:spcAft>
          <a:spcPct val="0"/>
        </a:spcAft>
        <a:defRPr sz="2800" kern="1200">
          <a:solidFill>
            <a:srgbClr val="4D4D4D"/>
          </a:solidFill>
          <a:uFill>
            <a:solidFill>
              <a:schemeClr val="tx1"/>
            </a:solidFill>
          </a:uFill>
          <a:latin typeface="+mj-lt"/>
          <a:ea typeface="+mj-ea"/>
          <a:cs typeface="+mj-cs"/>
        </a:defRPr>
      </a:lvl1pPr>
      <a:lvl2pPr algn="l" rtl="0" eaLnBrk="0" fontAlgn="base" hangingPunct="0">
        <a:spcBef>
          <a:spcPct val="0"/>
        </a:spcBef>
        <a:spcAft>
          <a:spcPct val="0"/>
        </a:spcAft>
        <a:defRPr sz="2800">
          <a:solidFill>
            <a:srgbClr val="4D4D4D"/>
          </a:solidFill>
          <a:latin typeface="Calibri" panose="020f0502020204030204" pitchFamily="34" charset="0"/>
          <a:cs typeface="Arial" panose="020b0604020202020204" pitchFamily="34" charset="0"/>
        </a:defRPr>
      </a:lvl2pPr>
      <a:lvl3pPr algn="l" rtl="0" eaLnBrk="0" fontAlgn="base" hangingPunct="0">
        <a:spcBef>
          <a:spcPct val="0"/>
        </a:spcBef>
        <a:spcAft>
          <a:spcPct val="0"/>
        </a:spcAft>
        <a:defRPr sz="2800">
          <a:solidFill>
            <a:srgbClr val="4D4D4D"/>
          </a:solidFill>
          <a:latin typeface="Calibri" panose="020f0502020204030204" pitchFamily="34" charset="0"/>
          <a:cs typeface="Arial" panose="020b0604020202020204" pitchFamily="34" charset="0"/>
        </a:defRPr>
      </a:lvl3pPr>
      <a:lvl4pPr algn="l" rtl="0" eaLnBrk="0" fontAlgn="base" hangingPunct="0">
        <a:spcBef>
          <a:spcPct val="0"/>
        </a:spcBef>
        <a:spcAft>
          <a:spcPct val="0"/>
        </a:spcAft>
        <a:defRPr sz="2800">
          <a:solidFill>
            <a:srgbClr val="4D4D4D"/>
          </a:solidFill>
          <a:latin typeface="Calibri" panose="020f0502020204030204" pitchFamily="34" charset="0"/>
          <a:cs typeface="Arial" panose="020b0604020202020204" pitchFamily="34" charset="0"/>
        </a:defRPr>
      </a:lvl4pPr>
      <a:lvl5pPr algn="l" rtl="0" eaLnBrk="0" fontAlgn="base" hangingPunct="0">
        <a:spcBef>
          <a:spcPct val="0"/>
        </a:spcBef>
        <a:spcAft>
          <a:spcPct val="0"/>
        </a:spcAft>
        <a:defRPr sz="2800">
          <a:solidFill>
            <a:srgbClr val="4D4D4D"/>
          </a:solidFill>
          <a:latin typeface="Calibri" panose="020f0502020204030204" pitchFamily="34" charset="0"/>
          <a:cs typeface="Arial" panose="020b0604020202020204" pitchFamily="34" charset="0"/>
        </a:defRPr>
      </a:lvl5pPr>
      <a:lvl6pPr marL="457200" algn="l" rtl="0" fontAlgn="base">
        <a:spcBef>
          <a:spcPct val="0"/>
        </a:spcBef>
        <a:spcAft>
          <a:spcPct val="0"/>
        </a:spcAft>
        <a:defRPr sz="2800">
          <a:solidFill>
            <a:srgbClr val="4D4D4D"/>
          </a:solidFill>
          <a:latin typeface="Calibri" panose="020f0502020204030204" pitchFamily="34" charset="0"/>
          <a:cs typeface="Arial" panose="020b0604020202020204" pitchFamily="34" charset="0"/>
        </a:defRPr>
      </a:lvl6pPr>
      <a:lvl7pPr marL="914400" algn="l" rtl="0" fontAlgn="base">
        <a:spcBef>
          <a:spcPct val="0"/>
        </a:spcBef>
        <a:spcAft>
          <a:spcPct val="0"/>
        </a:spcAft>
        <a:defRPr sz="2800">
          <a:solidFill>
            <a:srgbClr val="4D4D4D"/>
          </a:solidFill>
          <a:latin typeface="Calibri" panose="020f0502020204030204" pitchFamily="34" charset="0"/>
          <a:cs typeface="Arial" panose="020b0604020202020204" pitchFamily="34" charset="0"/>
        </a:defRPr>
      </a:lvl7pPr>
      <a:lvl8pPr marL="1371600" algn="l" rtl="0" fontAlgn="base">
        <a:spcBef>
          <a:spcPct val="0"/>
        </a:spcBef>
        <a:spcAft>
          <a:spcPct val="0"/>
        </a:spcAft>
        <a:defRPr sz="2800">
          <a:solidFill>
            <a:srgbClr val="4D4D4D"/>
          </a:solidFill>
          <a:latin typeface="Calibri" panose="020f0502020204030204" pitchFamily="34" charset="0"/>
          <a:cs typeface="Arial" panose="020b0604020202020204" pitchFamily="34" charset="0"/>
        </a:defRPr>
      </a:lvl8pPr>
      <a:lvl9pPr marL="1828800" algn="l" rtl="0" fontAlgn="base">
        <a:spcBef>
          <a:spcPct val="0"/>
        </a:spcBef>
        <a:spcAft>
          <a:spcPct val="0"/>
        </a:spcAft>
        <a:defRPr sz="2800">
          <a:solidFill>
            <a:srgbClr val="4D4D4D"/>
          </a:solidFill>
          <a:latin typeface="Calibri" panose="020f0502020204030204" pitchFamily="34" charset="0"/>
          <a:cs typeface="Arial" panose="020b0604020202020204" pitchFamily="34" charset="0"/>
        </a:defRPr>
      </a:lvl9pPr>
    </p:titleStyle>
    <p:bodyStyle>
      <a:lvl1pPr marL="269875" indent="-269875" algn="l" rtl="0" eaLnBrk="0" fontAlgn="base" hangingPunct="0">
        <a:spcBef>
          <a:spcPct val="20000"/>
        </a:spcBef>
        <a:spcAft>
          <a:spcPts val="900"/>
        </a:spcAft>
        <a:buClr>
          <a:schemeClr val="accent1"/>
        </a:buClr>
        <a:buSzTx/>
        <a:buFont typeface="Arial" panose="020b0604020202020204" pitchFamily="34" charset="0"/>
        <a:buChar char="•"/>
        <a:defRPr sz="2000" kern="1200">
          <a:solidFill>
            <a:srgbClr val="4D4D4D"/>
          </a:solidFill>
          <a:uFill>
            <a:solidFill>
              <a:schemeClr val="tx1"/>
            </a:solidFill>
          </a:uFill>
          <a:latin typeface="+mj-lt"/>
          <a:ea typeface="+mn-ea"/>
          <a:cs typeface="+mn-cs"/>
        </a:defRPr>
      </a:lvl1pPr>
      <a:lvl2pPr marL="539750" indent="-269875" algn="l" rtl="0" eaLnBrk="0" fontAlgn="base" hangingPunct="0">
        <a:spcBef>
          <a:spcPct val="20000"/>
        </a:spcBef>
        <a:spcAft>
          <a:spcPts val="900"/>
        </a:spcAft>
        <a:buClr>
          <a:schemeClr val="accent1"/>
        </a:buClr>
        <a:buSzTx/>
        <a:buFont typeface="Georgia" panose="02040502050405020303" pitchFamily="18" charset="0"/>
        <a:buChar char="–"/>
        <a:defRPr sz="1600" kern="1200">
          <a:solidFill>
            <a:srgbClr val="4D4D4D"/>
          </a:solidFill>
          <a:uFill>
            <a:solidFill>
              <a:schemeClr val="tx1"/>
            </a:solidFill>
          </a:uFill>
          <a:latin typeface="+mj-lt"/>
          <a:ea typeface="+mn-ea"/>
          <a:cs typeface="+mn-cs"/>
        </a:defRPr>
      </a:lvl2pPr>
      <a:lvl3pPr marL="809625" indent="-269875" algn="l" rtl="0" eaLnBrk="0" fontAlgn="base" hangingPunct="0">
        <a:spcBef>
          <a:spcPct val="20000"/>
        </a:spcBef>
        <a:spcAft>
          <a:spcPts val="900"/>
        </a:spcAft>
        <a:buClr>
          <a:schemeClr val="accent1"/>
        </a:buClr>
        <a:buSzTx/>
        <a:buFont typeface="Georgia" panose="02040502050405020303" pitchFamily="18" charset="0"/>
        <a:buChar char="–"/>
        <a:defRPr sz="1600" kern="1200">
          <a:solidFill>
            <a:srgbClr val="4D4D4D"/>
          </a:solidFill>
          <a:uFill>
            <a:solidFill>
              <a:schemeClr val="tx1"/>
            </a:solidFill>
          </a:uFill>
          <a:latin typeface="+mj-lt"/>
          <a:ea typeface="+mn-ea"/>
          <a:cs typeface="+mn-cs"/>
        </a:defRPr>
      </a:lvl3pPr>
      <a:lvl4pPr marL="1079500" indent="-269875" algn="l" rtl="0" eaLnBrk="0" fontAlgn="base" hangingPunct="0">
        <a:spcBef>
          <a:spcPct val="20000"/>
        </a:spcBef>
        <a:spcAft>
          <a:spcPts val="900"/>
        </a:spcAft>
        <a:buClr>
          <a:schemeClr val="accent1"/>
        </a:buClr>
        <a:buSzTx/>
        <a:buFont typeface="Georgia" panose="02040502050405020303" pitchFamily="18" charset="0"/>
        <a:buChar char="–"/>
        <a:defRPr sz="1600" kern="1200">
          <a:solidFill>
            <a:srgbClr val="4D4D4D"/>
          </a:solidFill>
          <a:uFill>
            <a:solidFill>
              <a:schemeClr val="tx1"/>
            </a:solidFill>
          </a:uFill>
          <a:latin typeface="+mj-lt"/>
          <a:ea typeface="+mn-ea"/>
          <a:cs typeface="+mn-cs"/>
        </a:defRPr>
      </a:lvl4pPr>
      <a:lvl5pPr marL="1349375" indent="-269875" algn="l" rtl="0" eaLnBrk="0" fontAlgn="base" hangingPunct="0">
        <a:spcBef>
          <a:spcPct val="20000"/>
        </a:spcBef>
        <a:spcAft>
          <a:spcPts val="900"/>
        </a:spcAft>
        <a:buClr>
          <a:schemeClr val="accent1"/>
        </a:buClr>
        <a:buSzTx/>
        <a:buFont typeface="Georgia" panose="02040502050405020303" pitchFamily="18" charset="0"/>
        <a:buChar char="–"/>
        <a:defRPr sz="1600" kern="1200">
          <a:solidFill>
            <a:srgbClr val="4D4D4D"/>
          </a:solidFill>
          <a:uFill>
            <a:solidFill>
              <a:schemeClr val="tx1"/>
            </a:solidFill>
          </a:uFill>
          <a:latin typeface="+mj-lt"/>
          <a:ea typeface="+mn-ea"/>
          <a:cs typeface="+mn-cs"/>
        </a:defRPr>
      </a:lvl5pPr>
      <a:lvl6pPr marL="2496429" indent="-228571" algn="l" defTabSz="914400" rtl="0" eaLnBrk="1" latinLnBrk="0" hangingPunct="1">
        <a:buClr>
          <a:schemeClr val="tx1"/>
        </a:buClr>
        <a:buSzTx/>
        <a:buFont typeface="Arial" panose="020b0604020202020204"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3554" name="Picture Placeholder 7">
            <a:extLst>
              <a:ext uri="{FF2B5EF4-FFF2-40B4-BE49-F238E27FC236}">
                <a16:creationId xmlns:a16="http://schemas.microsoft.com/office/drawing/2014/main" id="{78A91EB3-CD6E-430C-9356-530E0A858AA7}"/>
              </a:ext>
            </a:extLst>
          </p:cNvPr>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tretch>
            <a:fillRect/>
          </a:stretch>
        </p:blipFill>
        <p:spPr bwMode="auto">
          <a:xfrm>
            <a:off x="576263" y="576263"/>
            <a:ext cx="827087" cy="827087"/>
          </a:xfrm>
        </p:spPr>
      </p:pic>
      <p:sp>
        <p:nvSpPr>
          <p:cNvPr id="5" name="Text Placeholder 4">
            <a:extLst>
              <a:ext uri="{FF2B5EF4-FFF2-40B4-BE49-F238E27FC236}">
                <a16:creationId xmlns:a16="http://schemas.microsoft.com/office/drawing/2014/main" id="{6F56DE41-7EC9-4BCF-8DF4-70BAF30C8A9D}"/>
              </a:ext>
            </a:extLst>
          </p:cNvPr>
          <p:cNvSpPr>
            <a:spLocks noGrp="1"/>
          </p:cNvSpPr>
          <p:nvPr>
            <p:ph type="body" sz="quarter" idx="10"/>
          </p:nvPr>
        </p:nvSpPr>
        <p:spPr>
          <a:xfrm>
            <a:off x="576263" y="3763963"/>
            <a:ext cx="5040312" cy="430212"/>
          </a:xfrm>
        </p:spPr>
        <p:txBody>
          <a:bodyPr/>
          <a:lstStyle/>
          <a:p>
            <a:pPr eaLnBrk="1" fontAlgn="auto" hangingPunct="1">
              <a:spcBef>
                <a:spcPct val="0"/>
              </a:spcBef>
              <a:defRPr/>
            </a:pPr>
            <a:r>
              <a:rPr lang="fr-FR"/>
              <a:t>« Cookies et autres traceurs »</a:t>
            </a:r>
          </a:p>
        </p:txBody>
      </p:sp>
      <p:sp>
        <p:nvSpPr>
          <p:cNvPr id="6" name="Title 5">
            <a:extLst>
              <a:ext uri="{FF2B5EF4-FFF2-40B4-BE49-F238E27FC236}">
                <a16:creationId xmlns:a16="http://schemas.microsoft.com/office/drawing/2014/main" id="{D1CF2D81-3B74-47F1-9C2D-E35ECF7F0CA6}"/>
              </a:ext>
            </a:extLst>
          </p:cNvPr>
          <p:cNvSpPr>
            <a:spLocks noGrp="1"/>
          </p:cNvSpPr>
          <p:nvPr>
            <p:ph type="title"/>
          </p:nvPr>
        </p:nvSpPr>
        <p:spPr>
          <a:xfrm>
            <a:off x="576263" y="3198813"/>
            <a:ext cx="6389687" cy="447675"/>
          </a:xfrm>
        </p:spPr>
        <p:txBody>
          <a:bodyPr/>
          <a:lstStyle/>
          <a:p>
            <a:pPr eaLnBrk="1" fontAlgn="auto" hangingPunct="1">
              <a:spcBef>
                <a:spcPct val="0"/>
              </a:spcBef>
              <a:spcAft>
                <a:spcPct val="0"/>
              </a:spcAft>
              <a:defRPr/>
            </a:pPr>
            <a:r>
              <a:rPr lang="fr-FR" sz="2400"/>
              <a:t>La nouvelle recommandation</a:t>
            </a:r>
            <a:br>
              <a:rPr lang="fr-FR" sz="2400"/>
            </a:br>
            <a:r>
              <a:rPr lang="fr-FR" sz="2400"/>
              <a:t>et les lignes directrices</a:t>
            </a:r>
            <a:br>
              <a:rPr lang="fr-FR" sz="2400"/>
            </a:br>
            <a:r>
              <a:rPr lang="fr-FR" sz="2400"/>
              <a:t>de la CNIL</a:t>
            </a:r>
          </a:p>
        </p:txBody>
      </p:sp>
      <p:sp>
        <p:nvSpPr>
          <p:cNvPr id="2" name="TextBox 1">
            <a:extLst>
              <a:ext uri="{FF2B5EF4-FFF2-40B4-BE49-F238E27FC236}">
                <a16:creationId xmlns:a16="http://schemas.microsoft.com/office/drawing/2014/main" id="{17B6BFC3-D390-48FE-A3E8-64FD096AEAB9}"/>
              </a:ext>
            </a:extLst>
          </p:cNvPr>
          <p:cNvSpPr txBox="1"/>
          <p:nvPr/>
        </p:nvSpPr>
        <p:spPr>
          <a:xfrm>
            <a:off x="7294563" y="4659313"/>
            <a:ext cx="1887537" cy="369887"/>
          </a:xfrm>
          <a:prstGeom prst="rect">
            <a:avLst/>
          </a:prstGeom>
          <a:noFill/>
        </p:spPr>
        <p:txBody>
          <a:bodyPr wrap="none">
            <a:spAutoFit/>
          </a:bodyPr>
          <a:lstStyle/>
          <a:p>
            <a:pPr eaLnBrk="1" fontAlgn="auto" hangingPunct="1">
              <a:spcBef>
                <a:spcPct val="0"/>
              </a:spcBef>
              <a:spcAft>
                <a:spcPts val="900"/>
              </a:spcAft>
              <a:buClr>
                <a:schemeClr val="accent1"/>
              </a:buClr>
              <a:buSzTx/>
              <a:defRPr/>
            </a:pPr>
            <a:r>
              <a:rPr lang="fr-FR">
                <a:solidFill>
                  <a:schemeClr val="accent1"/>
                </a:solidFill>
                <a:uFill>
                  <a:solidFill>
                    <a:schemeClr val="tx1"/>
                  </a:solidFill>
                </a:uFill>
                <a:latin typeface="+mj-lt"/>
                <a:ea typeface="+mn-ea"/>
                <a:cs typeface="+mn-cs"/>
              </a:rPr>
              <a:t>3 novembre 2020</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2770" name="Footer Placeholder 1">
            <a:extLst>
              <a:ext uri="{FF2B5EF4-FFF2-40B4-BE49-F238E27FC236}">
                <a16:creationId xmlns:a16="http://schemas.microsoft.com/office/drawing/2014/main" id="{4FF27479-74A5-45F4-A721-581FDA2F56D1}"/>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2771" name="Slide Number Placeholder 2">
            <a:extLst>
              <a:ext uri="{FF2B5EF4-FFF2-40B4-BE49-F238E27FC236}">
                <a16:creationId xmlns:a16="http://schemas.microsoft.com/office/drawing/2014/main" id="{08D5AB1C-F91F-4E90-8CCA-03D91B2947BA}"/>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C69397B3-A3B2-4F6F-9562-FF6ECA4B214D}" type="slidenum">
              <a:rPr lang="en-GB" altLang="fr-FR" smtClean="0">
                <a:solidFill>
                  <a:schemeClr val="accent1"/>
                </a:solidFill>
                <a:latin typeface="Calibri" panose="020f0502020204030204" pitchFamily="34" charset="0"/>
              </a:rPr>
              <a:pPr fontAlgn="base">
                <a:spcBef>
                  <a:spcPct val="0"/>
                </a:spcBef>
                <a:spcAft>
                  <a:spcPct val="0"/>
                </a:spcAft>
              </a:pPr>
              <a:t>10</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38131DF9-DA49-4054-A29D-B42C5A5DD45A}"/>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Le refus de l’utilisateur peut se déduire de son silence</a:t>
            </a:r>
          </a:p>
          <a:p>
            <a:pPr marL="270000" indent="-270000" eaLnBrk="1" fontAlgn="auto" hangingPunct="1">
              <a:spcBef>
                <a:spcPct val="0"/>
              </a:spcBef>
              <a:defRPr/>
            </a:pPr>
            <a:r>
              <a:rPr lang="fr-FR"/>
              <a:t>Une mécanisme permettant d’exprimer un refus doit être accessible sur le même écran et avec la même facilité que le mécanisme permettant d’exprimer un consentement</a:t>
            </a:r>
          </a:p>
          <a:p>
            <a:pPr marL="540000" lvl="1" indent="-270000" eaLnBrk="1" fontAlgn="auto" hangingPunct="1">
              <a:spcBef>
                <a:spcPct val="0"/>
              </a:spcBef>
              <a:defRPr/>
            </a:pPr>
            <a:r>
              <a:rPr lang="fr-FR"/>
              <a:t>Les écrans avec les boutons « Tout accepter » et « Paramétrer »  risquent de biaiser le choix de l’utilisateur, puisque le refus nécessite de réaliser plusieurs actions dans le menu « Paramétrer », tandis qu’un sel clic suffit pour exprimer le consentement</a:t>
            </a:r>
          </a:p>
          <a:p>
            <a:pPr marL="270000" indent="-270000" eaLnBrk="1" fontAlgn="auto" hangingPunct="1">
              <a:spcBef>
                <a:spcPct val="0"/>
              </a:spcBef>
              <a:defRPr/>
            </a:pPr>
            <a:r>
              <a:rPr lang="fr-FR"/>
              <a:t>Si le refus peut être manifesté par la fermeture de la fenêtre de ‘CMP’ ou par la poursuite de navigation, cette possibilité doit être clairement indiquée aux utilisateurs sur la CMP</a:t>
            </a:r>
          </a:p>
        </p:txBody>
      </p:sp>
      <p:sp>
        <p:nvSpPr>
          <p:cNvPr id="5" name="Title 4">
            <a:extLst>
              <a:ext uri="{FF2B5EF4-FFF2-40B4-BE49-F238E27FC236}">
                <a16:creationId xmlns:a16="http://schemas.microsoft.com/office/drawing/2014/main" id="{E25D9118-339A-4C58-BDD4-00F1E9FB6DA2}"/>
              </a:ext>
            </a:extLst>
          </p:cNvPr>
          <p:cNvSpPr>
            <a:spLocks noGrp="1"/>
          </p:cNvSpPr>
          <p:nvPr>
            <p:ph type="title"/>
          </p:nvPr>
        </p:nvSpPr>
        <p:spPr/>
        <p:txBody>
          <a:bodyPr/>
          <a:lstStyle/>
          <a:p>
            <a:pPr eaLnBrk="1" fontAlgn="auto" hangingPunct="1">
              <a:spcBef>
                <a:spcPct val="0"/>
              </a:spcBef>
              <a:spcAft>
                <a:spcPct val="0"/>
              </a:spcAft>
              <a:defRPr/>
            </a:pPr>
            <a:r>
              <a:rPr lang="fr-FR" sz="2700"/>
              <a:t>Droit au refus : une condition de validité du consentement ?</a:t>
            </a: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3794" name="Footer Placeholder 1">
            <a:extLst>
              <a:ext uri="{FF2B5EF4-FFF2-40B4-BE49-F238E27FC236}">
                <a16:creationId xmlns:a16="http://schemas.microsoft.com/office/drawing/2014/main" id="{8356A3BC-D136-4592-8CB1-88AD0A62DBAE}"/>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3795" name="Slide Number Placeholder 2">
            <a:extLst>
              <a:ext uri="{FF2B5EF4-FFF2-40B4-BE49-F238E27FC236}">
                <a16:creationId xmlns:a16="http://schemas.microsoft.com/office/drawing/2014/main" id="{FF1A4FB9-FBD5-45A4-941E-5873E5AB07A0}"/>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D5360D64-09FF-4419-9574-8E791B097B3B}" type="slidenum">
              <a:rPr lang="en-GB" altLang="fr-FR" smtClean="0">
                <a:solidFill>
                  <a:schemeClr val="accent1"/>
                </a:solidFill>
                <a:latin typeface="Calibri" panose="020f0502020204030204" pitchFamily="34" charset="0"/>
              </a:rPr>
              <a:pPr fontAlgn="base">
                <a:spcBef>
                  <a:spcPct val="0"/>
                </a:spcBef>
                <a:spcAft>
                  <a:spcPct val="0"/>
                </a:spcAft>
              </a:pPr>
              <a:t>11</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3E3C3C99-8EB2-48CC-9640-B7E6DE7E0C5A}"/>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Il est nécessaire de conserver les choix exprimés par les utilisateurs durant leur navigation sur le site, qu’il s’agisse de leur consentement ou de leur refus, de manière à ne pas les solliciter à nouveau pendant un certain laps de temps</a:t>
            </a:r>
          </a:p>
          <a:p>
            <a:pPr marL="270000" indent="-270000" eaLnBrk="1" fontAlgn="auto" hangingPunct="1">
              <a:spcBef>
                <a:spcPct val="0"/>
              </a:spcBef>
              <a:defRPr/>
            </a:pPr>
            <a:r>
              <a:rPr lang="fr-FR"/>
              <a:t>La durée de conservation de ces choix sera appréciée au cas par cas</a:t>
            </a:r>
          </a:p>
          <a:p>
            <a:pPr marL="270000" indent="-270000" eaLnBrk="1" fontAlgn="auto" hangingPunct="1">
              <a:spcBef>
                <a:spcPct val="0"/>
              </a:spcBef>
              <a:defRPr/>
            </a:pPr>
            <a:r>
              <a:rPr lang="fr-FR"/>
              <a:t>Pour ceux qui veulent en faire encore plus…</a:t>
            </a:r>
          </a:p>
          <a:p>
            <a:pPr marL="540000" lvl="1" indent="-270000" eaLnBrk="1" fontAlgn="auto" hangingPunct="1">
              <a:spcBef>
                <a:spcPct val="0"/>
              </a:spcBef>
              <a:defRPr/>
            </a:pPr>
            <a:r>
              <a:rPr lang="fr-FR"/>
              <a:t>Conserver les consentements et les refus pendant une durée de 6 mois constitue une bonne pratique</a:t>
            </a:r>
          </a:p>
        </p:txBody>
      </p:sp>
      <p:sp>
        <p:nvSpPr>
          <p:cNvPr id="5" name="Title 4">
            <a:extLst>
              <a:ext uri="{FF2B5EF4-FFF2-40B4-BE49-F238E27FC236}">
                <a16:creationId xmlns:a16="http://schemas.microsoft.com/office/drawing/2014/main" id="{59B48B40-8A24-479C-AA69-D5ACB251D21B}"/>
              </a:ext>
            </a:extLst>
          </p:cNvPr>
          <p:cNvSpPr>
            <a:spLocks noGrp="1"/>
          </p:cNvSpPr>
          <p:nvPr>
            <p:ph type="title"/>
          </p:nvPr>
        </p:nvSpPr>
        <p:spPr/>
        <p:txBody>
          <a:bodyPr/>
          <a:lstStyle/>
          <a:p>
            <a:pPr eaLnBrk="1" fontAlgn="auto" hangingPunct="1">
              <a:spcBef>
                <a:spcPct val="0"/>
              </a:spcBef>
              <a:spcAft>
                <a:spcPct val="0"/>
              </a:spcAft>
              <a:defRPr/>
            </a:pPr>
            <a:r>
              <a:rPr lang="fr-FR" sz="2700"/>
              <a:t>Conservation des choix : une symétrie consentement/refus ?</a:t>
            </a: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4818" name="Footer Placeholder 1">
            <a:extLst>
              <a:ext uri="{FF2B5EF4-FFF2-40B4-BE49-F238E27FC236}">
                <a16:creationId xmlns:a16="http://schemas.microsoft.com/office/drawing/2014/main" id="{11D7F7BD-611D-4003-B66D-AD4952C4BCA5}"/>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4819" name="Slide Number Placeholder 2">
            <a:extLst>
              <a:ext uri="{FF2B5EF4-FFF2-40B4-BE49-F238E27FC236}">
                <a16:creationId xmlns:a16="http://schemas.microsoft.com/office/drawing/2014/main" id="{0FD5DCF5-A7E1-4903-BF9A-3C83172E9E1E}"/>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C1DBECD4-65DE-4BC1-AF34-C3A6DF6D40FD}" type="slidenum">
              <a:rPr lang="en-GB" altLang="fr-FR" smtClean="0">
                <a:solidFill>
                  <a:schemeClr val="accent1"/>
                </a:solidFill>
                <a:latin typeface="Calibri" panose="020f0502020204030204" pitchFamily="34" charset="0"/>
              </a:rPr>
              <a:pPr fontAlgn="base">
                <a:spcBef>
                  <a:spcPct val="0"/>
                </a:spcBef>
                <a:spcAft>
                  <a:spcPct val="0"/>
                </a:spcAft>
              </a:pPr>
              <a:t>12</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58423378-27DF-44B8-A6AA-B1F5F3684F21}"/>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Si les organismes ne collectent pas eux-mêmes le consentement des utilisateurs (cookies tiers),</a:t>
            </a:r>
          </a:p>
          <a:p>
            <a:pPr marL="540000" lvl="1" indent="-270000" eaLnBrk="1" fontAlgn="auto" hangingPunct="1">
              <a:spcBef>
                <a:spcPct val="0"/>
              </a:spcBef>
              <a:defRPr/>
            </a:pPr>
            <a:r>
              <a:rPr lang="fr-FR"/>
              <a:t>la clause contractuelle engageant l’une des parties à recueillir un consentement valable pour le compte de l’autre partie, devrait être complétée pour préciser que </a:t>
            </a:r>
            <a:r>
              <a:rPr lang="fr-FR" b="1"/>
              <a:t>l’organisme qui recueille le consentement doit également mettre à disposition des autres parties une description du mécanisme de recueil du consentement</a:t>
            </a:r>
            <a:r>
              <a:rPr lang="fr-FR"/>
              <a:t>, afin que chaque responsable de traitement souhaitant s’en prévaloir puisse en faire effectivement état</a:t>
            </a:r>
          </a:p>
          <a:p>
            <a:pPr marL="270000" indent="-270000" eaLnBrk="1" fontAlgn="auto" hangingPunct="1">
              <a:spcBef>
                <a:spcPct val="0"/>
              </a:spcBef>
              <a:defRPr/>
            </a:pPr>
            <a:r>
              <a:rPr lang="fr-FR"/>
              <a:t>Plusieurs solutions de preuve du mécanisme de consentement sont citées :</a:t>
            </a:r>
          </a:p>
          <a:p>
            <a:pPr marL="540000" lvl="1" indent="-270000" eaLnBrk="1" fontAlgn="auto" hangingPunct="1">
              <a:spcBef>
                <a:spcPct val="0"/>
              </a:spcBef>
              <a:defRPr/>
            </a:pPr>
            <a:r>
              <a:rPr lang="fr-FR"/>
              <a:t>configurations et versionnage de la CMP</a:t>
            </a:r>
          </a:p>
          <a:p>
            <a:pPr marL="540000" lvl="1" indent="-270000" eaLnBrk="1" fontAlgn="auto" hangingPunct="1">
              <a:spcBef>
                <a:spcPct val="0"/>
              </a:spcBef>
              <a:defRPr/>
            </a:pPr>
            <a:r>
              <a:rPr lang="fr-FR"/>
              <a:t>captures d’écran</a:t>
            </a:r>
          </a:p>
          <a:p>
            <a:pPr marL="540000" lvl="1" indent="-270000" eaLnBrk="1" fontAlgn="auto" hangingPunct="1">
              <a:spcBef>
                <a:spcPct val="0"/>
              </a:spcBef>
              <a:defRPr/>
            </a:pPr>
            <a:r>
              <a:rPr lang="fr-FR"/>
              <a:t>audits réguliers par des tiers</a:t>
            </a:r>
          </a:p>
        </p:txBody>
      </p:sp>
      <p:sp>
        <p:nvSpPr>
          <p:cNvPr id="5" name="Title 4">
            <a:extLst>
              <a:ext uri="{FF2B5EF4-FFF2-40B4-BE49-F238E27FC236}">
                <a16:creationId xmlns:a16="http://schemas.microsoft.com/office/drawing/2014/main" id="{F9407C2E-72D2-48C3-B64B-D869AC61FBD0}"/>
              </a:ext>
            </a:extLst>
          </p:cNvPr>
          <p:cNvSpPr>
            <a:spLocks noGrp="1"/>
          </p:cNvSpPr>
          <p:nvPr>
            <p:ph type="title"/>
          </p:nvPr>
        </p:nvSpPr>
        <p:spPr/>
        <p:txBody>
          <a:bodyPr/>
          <a:lstStyle/>
          <a:p>
            <a:pPr eaLnBrk="1" fontAlgn="auto" hangingPunct="1">
              <a:spcBef>
                <a:spcPct val="0"/>
              </a:spcBef>
              <a:spcAft>
                <a:spcPct val="0"/>
              </a:spcAft>
              <a:defRPr/>
            </a:pPr>
            <a:r>
              <a:rPr lang="fr-FR"/>
              <a:t>Preuve du consentement</a:t>
            </a: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5842" name="Footer Placeholder 1">
            <a:extLst>
              <a:ext uri="{FF2B5EF4-FFF2-40B4-BE49-F238E27FC236}">
                <a16:creationId xmlns:a16="http://schemas.microsoft.com/office/drawing/2014/main" id="{1F814E8F-93F0-424C-ACC0-02F9880180DA}"/>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5843" name="Slide Number Placeholder 2">
            <a:extLst>
              <a:ext uri="{FF2B5EF4-FFF2-40B4-BE49-F238E27FC236}">
                <a16:creationId xmlns:a16="http://schemas.microsoft.com/office/drawing/2014/main" id="{A30FE021-A99B-47EE-B94D-AAACA7CD0BDB}"/>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9CF25330-4ACC-421D-881D-A790ED7475B6}" type="slidenum">
              <a:rPr lang="en-GB" altLang="fr-FR" smtClean="0">
                <a:solidFill>
                  <a:schemeClr val="accent1"/>
                </a:solidFill>
                <a:latin typeface="Calibri" panose="020f0502020204030204" pitchFamily="34" charset="0"/>
              </a:rPr>
              <a:pPr fontAlgn="base">
                <a:spcBef>
                  <a:spcPct val="0"/>
                </a:spcBef>
                <a:spcAft>
                  <a:spcPct val="0"/>
                </a:spcAft>
              </a:pPr>
              <a:t>13</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9F91E4DA-CB68-4791-93E6-65692659B3D0}"/>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Certains traceurs sont exemptés de consentement lorsqu’ils</a:t>
            </a:r>
          </a:p>
          <a:p>
            <a:pPr marL="540000" lvl="1" indent="-270000" eaLnBrk="1" fontAlgn="auto" hangingPunct="1">
              <a:spcBef>
                <a:spcPct val="0"/>
              </a:spcBef>
              <a:defRPr/>
            </a:pPr>
            <a:r>
              <a:rPr lang="fr-FR"/>
              <a:t>ont pour seule finalité de permettre ou de faciliter la communication par voie électronique, ou</a:t>
            </a:r>
          </a:p>
          <a:p>
            <a:pPr marL="540000" lvl="1" indent="-270000" eaLnBrk="1" fontAlgn="auto" hangingPunct="1">
              <a:spcBef>
                <a:spcPct val="0"/>
              </a:spcBef>
              <a:defRPr/>
            </a:pPr>
            <a:r>
              <a:rPr lang="fr-FR"/>
              <a:t>sont strictement nécessaires à la fourniture d’un service de communication en ligne à la demande des utilisateurs</a:t>
            </a:r>
          </a:p>
          <a:p>
            <a:pPr marL="270000" indent="-270000" eaLnBrk="1" fontAlgn="auto" hangingPunct="1">
              <a:spcBef>
                <a:spcPct val="0"/>
              </a:spcBef>
              <a:defRPr/>
            </a:pPr>
            <a:r>
              <a:rPr lang="fr-FR"/>
              <a:t>La CNIL a fourni une liste des traceurs exemptés de consentement, notamment :</a:t>
            </a:r>
          </a:p>
          <a:p>
            <a:pPr marL="540000" lvl="1" indent="-270000" eaLnBrk="1" fontAlgn="auto" hangingPunct="1">
              <a:spcBef>
                <a:spcPct val="0"/>
              </a:spcBef>
              <a:defRPr/>
            </a:pPr>
            <a:r>
              <a:rPr lang="fr-FR"/>
              <a:t>les traceurs conservant le choix - consentement ou refus - exprimé par l’utilisateur,</a:t>
            </a:r>
          </a:p>
          <a:p>
            <a:pPr marL="540000" lvl="1" indent="-270000" eaLnBrk="1" fontAlgn="auto" hangingPunct="1">
              <a:spcBef>
                <a:spcPct val="0"/>
              </a:spcBef>
              <a:defRPr/>
            </a:pPr>
            <a:r>
              <a:rPr lang="fr-FR"/>
              <a:t>les traceurs destinés à l’authentification auprès d’un service,</a:t>
            </a:r>
          </a:p>
          <a:p>
            <a:pPr marL="540000" lvl="1" indent="-270000" eaLnBrk="1" fontAlgn="auto" hangingPunct="1">
              <a:spcBef>
                <a:spcPct val="0"/>
              </a:spcBef>
              <a:defRPr/>
            </a:pPr>
            <a:r>
              <a:rPr lang="fr-FR"/>
              <a:t>les traceurs de personnalisation de l'interface utilisateur,</a:t>
            </a:r>
          </a:p>
          <a:p>
            <a:pPr marL="540000" lvl="1" indent="-270000" eaLnBrk="1" fontAlgn="auto" hangingPunct="1">
              <a:spcBef>
                <a:spcPct val="0"/>
              </a:spcBef>
              <a:defRPr/>
            </a:pPr>
            <a:r>
              <a:rPr lang="fr-FR"/>
              <a:t>les traceurs permettant aux sites payants de limiter l’accès gratuit à un échantillon de contenu demandé par les utilisateurs</a:t>
            </a:r>
          </a:p>
        </p:txBody>
      </p:sp>
      <p:sp>
        <p:nvSpPr>
          <p:cNvPr id="5" name="Title 4">
            <a:extLst>
              <a:ext uri="{FF2B5EF4-FFF2-40B4-BE49-F238E27FC236}">
                <a16:creationId xmlns:a16="http://schemas.microsoft.com/office/drawing/2014/main" id="{62BAAB97-02E6-400C-B8EA-DEA44A5CE023}"/>
              </a:ext>
            </a:extLst>
          </p:cNvPr>
          <p:cNvSpPr>
            <a:spLocks noGrp="1"/>
          </p:cNvSpPr>
          <p:nvPr>
            <p:ph type="title"/>
          </p:nvPr>
        </p:nvSpPr>
        <p:spPr/>
        <p:txBody>
          <a:bodyPr/>
          <a:lstStyle/>
          <a:p>
            <a:pPr eaLnBrk="1" fontAlgn="auto" hangingPunct="1">
              <a:spcBef>
                <a:spcPct val="0"/>
              </a:spcBef>
              <a:spcAft>
                <a:spcPct val="0"/>
              </a:spcAft>
              <a:defRPr/>
            </a:pPr>
            <a:r>
              <a:rPr lang="fr-FR"/>
              <a:t>Traceurs exemptés de consentement</a:t>
            </a: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6866" name="Footer Placeholder 1">
            <a:extLst>
              <a:ext uri="{FF2B5EF4-FFF2-40B4-BE49-F238E27FC236}">
                <a16:creationId xmlns:a16="http://schemas.microsoft.com/office/drawing/2014/main" id="{114660C8-71C2-49D8-A09D-11163A9D019B}"/>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6867" name="Slide Number Placeholder 2">
            <a:extLst>
              <a:ext uri="{FF2B5EF4-FFF2-40B4-BE49-F238E27FC236}">
                <a16:creationId xmlns:a16="http://schemas.microsoft.com/office/drawing/2014/main" id="{74EDE524-853E-4490-AD4A-919662A7D94D}"/>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7DC8FF66-71F2-4F6C-856A-269DE07D01B0}" type="slidenum">
              <a:rPr lang="en-GB" altLang="fr-FR" smtClean="0">
                <a:solidFill>
                  <a:schemeClr val="accent1"/>
                </a:solidFill>
                <a:latin typeface="Calibri" panose="020f0502020204030204" pitchFamily="34" charset="0"/>
              </a:rPr>
              <a:pPr fontAlgn="base">
                <a:spcBef>
                  <a:spcPct val="0"/>
                </a:spcBef>
                <a:spcAft>
                  <a:spcPct val="0"/>
                </a:spcAft>
              </a:pPr>
              <a:t>14</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9F91E4DA-CB68-4791-93E6-65692659B3D0}"/>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La CNIL recommande d’informer les utilisateurs sur l’existence de traceurs non soumis au consentement préalable</a:t>
            </a:r>
          </a:p>
          <a:p>
            <a:pPr marL="270000" indent="-270000" eaLnBrk="1" fontAlgn="auto" hangingPunct="1">
              <a:spcBef>
                <a:spcPct val="0"/>
              </a:spcBef>
              <a:defRPr/>
            </a:pPr>
            <a:r>
              <a:rPr lang="fr-FR"/>
              <a:t>Les traceurs de mesure d’audience :</a:t>
            </a:r>
          </a:p>
          <a:p>
            <a:pPr marL="540000" lvl="1" indent="-270000" eaLnBrk="1" fontAlgn="auto" hangingPunct="1">
              <a:spcBef>
                <a:spcPct val="0"/>
              </a:spcBef>
              <a:defRPr/>
            </a:pPr>
            <a:r>
              <a:rPr lang="fr-FR"/>
              <a:t>sont exemptés de consentement, lorsqu’ils sont strictement nécessaires au fonctionnement et aux opérations d’administration courante d’un site web:</a:t>
            </a:r>
          </a:p>
          <a:p>
            <a:pPr marL="540000" lvl="1" indent="-270000" eaLnBrk="1" fontAlgn="auto" hangingPunct="1">
              <a:spcBef>
                <a:spcPct val="0"/>
              </a:spcBef>
              <a:defRPr/>
            </a:pPr>
            <a:r>
              <a:rPr lang="fr-FR"/>
              <a:t>sont soumis à consentement s’ils permettent :</a:t>
            </a:r>
          </a:p>
          <a:p>
            <a:pPr marL="810000" lvl="2" indent="-270000" eaLnBrk="1" fontAlgn="auto" hangingPunct="1">
              <a:spcBef>
                <a:spcPct val="0"/>
              </a:spcBef>
              <a:defRPr/>
            </a:pPr>
            <a:r>
              <a:rPr lang="fr-FR"/>
              <a:t>un suivi global de la navigation, et/ou</a:t>
            </a:r>
          </a:p>
          <a:p>
            <a:pPr marL="810000" lvl="2" indent="-270000" eaLnBrk="1" fontAlgn="auto" hangingPunct="1">
              <a:spcBef>
                <a:spcPct val="0"/>
              </a:spcBef>
              <a:defRPr/>
            </a:pPr>
            <a:r>
              <a:rPr lang="fr-FR"/>
              <a:t>le recoupement avec d’autres traitements, et/ou</a:t>
            </a:r>
          </a:p>
          <a:p>
            <a:pPr marL="810000" lvl="2" indent="-270000" eaLnBrk="1" fontAlgn="auto" hangingPunct="1">
              <a:spcBef>
                <a:spcPct val="0"/>
              </a:spcBef>
              <a:defRPr/>
            </a:pPr>
            <a:r>
              <a:rPr lang="fr-FR"/>
              <a:t>leur transmission à des tiers</a:t>
            </a:r>
          </a:p>
        </p:txBody>
      </p:sp>
      <p:sp>
        <p:nvSpPr>
          <p:cNvPr id="5" name="Title 4">
            <a:extLst>
              <a:ext uri="{FF2B5EF4-FFF2-40B4-BE49-F238E27FC236}">
                <a16:creationId xmlns:a16="http://schemas.microsoft.com/office/drawing/2014/main" id="{62BAAB97-02E6-400C-B8EA-DEA44A5CE023}"/>
              </a:ext>
            </a:extLst>
          </p:cNvPr>
          <p:cNvSpPr>
            <a:spLocks noGrp="1"/>
          </p:cNvSpPr>
          <p:nvPr>
            <p:ph type="title"/>
          </p:nvPr>
        </p:nvSpPr>
        <p:spPr/>
        <p:txBody>
          <a:bodyPr/>
          <a:lstStyle/>
          <a:p>
            <a:pPr eaLnBrk="1" fontAlgn="auto" hangingPunct="1">
              <a:spcBef>
                <a:spcPct val="0"/>
              </a:spcBef>
              <a:spcAft>
                <a:spcPct val="0"/>
              </a:spcAft>
              <a:defRPr/>
            </a:pPr>
            <a:r>
              <a:rPr lang="fr-FR"/>
              <a:t>Traceurs exemptés de consentement</a:t>
            </a: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7890" name="Footer Placeholder 1">
            <a:extLst>
              <a:ext uri="{FF2B5EF4-FFF2-40B4-BE49-F238E27FC236}">
                <a16:creationId xmlns:a16="http://schemas.microsoft.com/office/drawing/2014/main" id="{CAA160D6-5721-49AB-B7B9-546D6E66DA04}"/>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7891" name="Slide Number Placeholder 2">
            <a:extLst>
              <a:ext uri="{FF2B5EF4-FFF2-40B4-BE49-F238E27FC236}">
                <a16:creationId xmlns:a16="http://schemas.microsoft.com/office/drawing/2014/main" id="{BC04F4A5-81DD-46CC-91A2-E9BE72D9FD95}"/>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E05C899F-EC66-4122-B76F-BAC3892CF7CA}" type="slidenum">
              <a:rPr lang="en-GB" altLang="fr-FR" smtClean="0">
                <a:solidFill>
                  <a:schemeClr val="accent1"/>
                </a:solidFill>
                <a:latin typeface="Calibri" panose="020f0502020204030204" pitchFamily="34" charset="0"/>
              </a:rPr>
              <a:pPr fontAlgn="base">
                <a:spcBef>
                  <a:spcPct val="0"/>
                </a:spcBef>
                <a:spcAft>
                  <a:spcPct val="0"/>
                </a:spcAft>
              </a:pPr>
              <a:t>15</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9F91E4DA-CB68-4791-93E6-65692659B3D0}"/>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Des cookies de mesure d’audience, qu’ils soient soumis au consentement ou non, doivent :</a:t>
            </a:r>
          </a:p>
          <a:p>
            <a:pPr marL="540000" lvl="1" indent="-270000" eaLnBrk="1" fontAlgn="auto" hangingPunct="1">
              <a:spcBef>
                <a:spcPct val="0"/>
              </a:spcBef>
              <a:defRPr/>
            </a:pPr>
            <a:r>
              <a:rPr lang="fr-FR"/>
              <a:t>Être portés à la connaissance des utilisateurs,</a:t>
            </a:r>
          </a:p>
          <a:p>
            <a:pPr marL="540000" lvl="1" indent="-270000" eaLnBrk="1" fontAlgn="auto" hangingPunct="1">
              <a:spcBef>
                <a:spcPct val="0"/>
              </a:spcBef>
              <a:defRPr/>
            </a:pPr>
            <a:r>
              <a:rPr lang="fr-FR"/>
              <a:t>Avoir une durée de conservation limitée qui peut aller jusqu’à 25 mois, à condition de justifier de cette durée</a:t>
            </a:r>
          </a:p>
        </p:txBody>
      </p:sp>
      <p:sp>
        <p:nvSpPr>
          <p:cNvPr id="5" name="Title 4">
            <a:extLst>
              <a:ext uri="{FF2B5EF4-FFF2-40B4-BE49-F238E27FC236}">
                <a16:creationId xmlns:a16="http://schemas.microsoft.com/office/drawing/2014/main" id="{62BAAB97-02E6-400C-B8EA-DEA44A5CE023}"/>
              </a:ext>
            </a:extLst>
          </p:cNvPr>
          <p:cNvSpPr>
            <a:spLocks noGrp="1"/>
          </p:cNvSpPr>
          <p:nvPr>
            <p:ph type="title"/>
          </p:nvPr>
        </p:nvSpPr>
        <p:spPr/>
        <p:txBody>
          <a:bodyPr/>
          <a:lstStyle/>
          <a:p>
            <a:pPr eaLnBrk="1" fontAlgn="auto" hangingPunct="1">
              <a:spcBef>
                <a:spcPct val="0"/>
              </a:spcBef>
              <a:spcAft>
                <a:spcPct val="0"/>
              </a:spcAft>
              <a:defRPr/>
            </a:pPr>
            <a:r>
              <a:rPr lang="fr-FR"/>
              <a:t>Traceurs exemptés de consentement</a:t>
            </a: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8914" name="Footer Placeholder 1">
            <a:extLst>
              <a:ext uri="{FF2B5EF4-FFF2-40B4-BE49-F238E27FC236}">
                <a16:creationId xmlns:a16="http://schemas.microsoft.com/office/drawing/2014/main" id="{2231E014-FE20-42CA-B9AE-FE72A859FC83}"/>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8915" name="Slide Number Placeholder 2">
            <a:extLst>
              <a:ext uri="{FF2B5EF4-FFF2-40B4-BE49-F238E27FC236}">
                <a16:creationId xmlns:a16="http://schemas.microsoft.com/office/drawing/2014/main" id="{D0293B8C-7958-4397-A0DD-E75C2EC8AE60}"/>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D45B02B8-D89F-4DE2-BB14-2BDB73BD2760}" type="slidenum">
              <a:rPr lang="en-GB" altLang="fr-FR" smtClean="0">
                <a:solidFill>
                  <a:schemeClr val="accent1"/>
                </a:solidFill>
                <a:latin typeface="Calibri" panose="020f0502020204030204" pitchFamily="34" charset="0"/>
              </a:rPr>
              <a:pPr fontAlgn="base">
                <a:spcBef>
                  <a:spcPct val="0"/>
                </a:spcBef>
                <a:spcAft>
                  <a:spcPct val="0"/>
                </a:spcAft>
              </a:pPr>
              <a:t>16</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C802BAA0-6044-4D8E-8983-2F2E9E13E0AD}"/>
              </a:ext>
            </a:extLst>
          </p:cNvPr>
          <p:cNvSpPr>
            <a:spLocks noGrp="1"/>
          </p:cNvSpPr>
          <p:nvPr>
            <p:ph sz="quarter" idx="12"/>
          </p:nvPr>
        </p:nvSpPr>
        <p:spPr>
          <a:xfrm>
            <a:off x="287338" y="900113"/>
            <a:ext cx="8569325" cy="3937000"/>
          </a:xfrm>
        </p:spPr>
        <p:txBody>
          <a:bodyPr>
            <a:normAutofit fontScale="92500" lnSpcReduction="10000"/>
          </a:bodyPr>
          <a:lstStyle/>
          <a:p>
            <a:pPr marL="270000" indent="-270000" eaLnBrk="1" fontAlgn="auto" hangingPunct="1">
              <a:spcBef>
                <a:spcPct val="0"/>
              </a:spcBef>
              <a:defRPr/>
            </a:pPr>
            <a:r>
              <a:rPr lang="fr-FR"/>
              <a:t>L’éditeur d’un site web sera responsable</a:t>
            </a:r>
          </a:p>
          <a:p>
            <a:pPr marL="540000" lvl="1" indent="-270000" eaLnBrk="1" fontAlgn="auto" hangingPunct="1">
              <a:spcBef>
                <a:spcPct val="0"/>
              </a:spcBef>
              <a:defRPr/>
            </a:pPr>
            <a:r>
              <a:rPr lang="fr-FR"/>
              <a:t>de traitement, même s’il sous-traite à des tiers la gestion des traceurs</a:t>
            </a:r>
          </a:p>
          <a:p>
            <a:pPr marL="540000" lvl="1" indent="-270000" eaLnBrk="1" fontAlgn="auto" hangingPunct="1">
              <a:spcBef>
                <a:spcPct val="0"/>
              </a:spcBef>
              <a:defRPr/>
            </a:pPr>
            <a:r>
              <a:rPr lang="fr-FR"/>
              <a:t>de l’information des personnes sur les traceurs déposés </a:t>
            </a:r>
          </a:p>
          <a:p>
            <a:pPr marL="540000" lvl="1" indent="-270000" eaLnBrk="1" fontAlgn="auto" hangingPunct="1">
              <a:spcBef>
                <a:spcPct val="0"/>
              </a:spcBef>
              <a:defRPr/>
            </a:pPr>
            <a:r>
              <a:rPr lang="fr-FR"/>
              <a:t>de la collecte de leur consentement</a:t>
            </a:r>
          </a:p>
          <a:p>
            <a:pPr marL="540000" lvl="1" indent="-270000" eaLnBrk="1" fontAlgn="auto" hangingPunct="1">
              <a:spcBef>
                <a:spcPct val="0"/>
              </a:spcBef>
              <a:defRPr/>
            </a:pPr>
            <a:r>
              <a:rPr lang="fr-FR"/>
              <a:t>de s’assurer de la conformité des traceurs déposés par des tiers et de pouvoir en tirer des conséquences en cas de manquement (décision du Conseil d’Etat du 6 juin 2018, Editions Croque Futur)</a:t>
            </a:r>
          </a:p>
          <a:p>
            <a:pPr marL="270000" indent="-270000" eaLnBrk="1" fontAlgn="auto" hangingPunct="1">
              <a:spcBef>
                <a:spcPct val="0"/>
              </a:spcBef>
              <a:defRPr/>
            </a:pPr>
            <a:r>
              <a:rPr lang="fr-FR"/>
              <a:t>L’éditeur du site ou de l’application mobile et le tiers déposant des traceurs sont réputés être responsables conjoints du traitement…</a:t>
            </a:r>
          </a:p>
          <a:p>
            <a:pPr marL="540000" lvl="1" indent="-270000" eaLnBrk="1" fontAlgn="auto" hangingPunct="1">
              <a:spcBef>
                <a:spcPct val="0"/>
              </a:spcBef>
              <a:defRPr/>
            </a:pPr>
            <a:r>
              <a:rPr lang="fr-FR"/>
              <a:t>s’ils déterminent conjointement les finalités et les moyens des opérations de lecture et écriture sur l’équipement terminal des utilisateurs (arrêt Fashion ID de la CJUE du 29 juillet 2019)</a:t>
            </a:r>
          </a:p>
          <a:p>
            <a:pPr marL="270000" indent="-270000" eaLnBrk="1" fontAlgn="auto" hangingPunct="1">
              <a:spcBef>
                <a:spcPct val="0"/>
              </a:spcBef>
              <a:defRPr/>
            </a:pPr>
            <a:r>
              <a:rPr lang="fr-FR"/>
              <a:t>Pour ceux qui veulent en faire encore plus…</a:t>
            </a:r>
          </a:p>
          <a:p>
            <a:pPr marL="540000" lvl="1" indent="-270000" eaLnBrk="1" fontAlgn="auto" hangingPunct="1">
              <a:spcBef>
                <a:spcPct val="0"/>
              </a:spcBef>
              <a:defRPr/>
            </a:pPr>
            <a:r>
              <a:rPr lang="fr-FR"/>
              <a:t>Au titre de bonne pratique, la CNIL incite à ne pas avoir recours à des techniques de masquage de l’identité de l’entité utilisant des traceurs, telles que la </a:t>
            </a:r>
            <a:r>
              <a:rPr lang="fr-FR" u="sng"/>
              <a:t>délégation de sous-domaine</a:t>
            </a:r>
          </a:p>
        </p:txBody>
      </p:sp>
      <p:sp>
        <p:nvSpPr>
          <p:cNvPr id="5" name="Title 4">
            <a:extLst>
              <a:ext uri="{FF2B5EF4-FFF2-40B4-BE49-F238E27FC236}">
                <a16:creationId xmlns:a16="http://schemas.microsoft.com/office/drawing/2014/main" id="{FB0B5991-AE98-4DA8-A3A0-AE211AE4333C}"/>
              </a:ext>
            </a:extLst>
          </p:cNvPr>
          <p:cNvSpPr>
            <a:spLocks noGrp="1"/>
          </p:cNvSpPr>
          <p:nvPr>
            <p:ph type="title"/>
          </p:nvPr>
        </p:nvSpPr>
        <p:spPr/>
        <p:txBody>
          <a:bodyPr/>
          <a:lstStyle/>
          <a:p>
            <a:pPr eaLnBrk="1" fontAlgn="auto" hangingPunct="1">
              <a:spcBef>
                <a:spcPct val="0"/>
              </a:spcBef>
              <a:spcAft>
                <a:spcPct val="0"/>
              </a:spcAft>
              <a:defRPr/>
            </a:pPr>
            <a:r>
              <a:rPr lang="fr-FR"/>
              <a:t>Distribution des rôles entre les acteurs</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4578" name="Footer Placeholder 1">
            <a:extLst>
              <a:ext uri="{FF2B5EF4-FFF2-40B4-BE49-F238E27FC236}">
                <a16:creationId xmlns:a16="http://schemas.microsoft.com/office/drawing/2014/main" id="{72279550-A3FE-4595-97D2-157011B209F4}"/>
              </a:ext>
            </a:extLst>
          </p:cNvPr>
          <p:cNvSpPr>
            <a:spLocks noGrp="1" noChangeArrowheads="1"/>
          </p:cNvSpPr>
          <p:nvPr>
            <p:ph type="ftr"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24579" name="Slide Number Placeholder 2">
            <a:extLst>
              <a:ext uri="{FF2B5EF4-FFF2-40B4-BE49-F238E27FC236}">
                <a16:creationId xmlns:a16="http://schemas.microsoft.com/office/drawing/2014/main" id="{727FE482-A169-41BA-88AA-6AD9DA5FE1B9}"/>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1DB7664D-1202-4995-98D2-53876020CEA4}" type="slidenum">
              <a:rPr lang="en-GB" altLang="fr-FR" smtClean="0">
                <a:solidFill>
                  <a:schemeClr val="accent1"/>
                </a:solidFill>
                <a:latin typeface="Calibri" panose="020f0502020204030204" pitchFamily="34" charset="0"/>
              </a:rPr>
              <a:pPr fontAlgn="base">
                <a:spcBef>
                  <a:spcPct val="0"/>
                </a:spcBef>
                <a:spcAft>
                  <a:spcPct val="0"/>
                </a:spcAft>
              </a:pPr>
              <a:t>2</a:t>
            </a:fld>
            <a:endParaRPr lang="en-GB" altLang="fr-FR">
              <a:solidFill>
                <a:schemeClr val="accent1"/>
              </a:solidFill>
              <a:latin typeface="Calibri" panose="020f0502020204030204" pitchFamily="34" charset="0"/>
            </a:endParaRPr>
          </a:p>
        </p:txBody>
      </p:sp>
      <p:sp>
        <p:nvSpPr>
          <p:cNvPr id="11" name="Content Placeholder 10">
            <a:extLst>
              <a:ext uri="{FF2B5EF4-FFF2-40B4-BE49-F238E27FC236}">
                <a16:creationId xmlns:a16="http://schemas.microsoft.com/office/drawing/2014/main" id="{7A1B0852-BE1F-47F9-8F5A-8F3EB3763932}"/>
              </a:ext>
            </a:extLst>
          </p:cNvPr>
          <p:cNvSpPr>
            <a:spLocks noGrp="1"/>
          </p:cNvSpPr>
          <p:nvPr>
            <p:ph sz="quarter" idx="14"/>
          </p:nvPr>
        </p:nvSpPr>
        <p:spPr>
          <a:xfrm>
            <a:off x="4787900" y="1346200"/>
            <a:ext cx="4068763" cy="3490913"/>
          </a:xfrm>
        </p:spPr>
        <p:txBody>
          <a:bodyPr/>
          <a:lstStyle/>
          <a:p>
            <a:pPr marL="270000" indent="-270000" eaLnBrk="1" fontAlgn="auto" hangingPunct="1">
              <a:spcBef>
                <a:spcPct val="0"/>
              </a:spcBef>
              <a:defRPr/>
            </a:pPr>
            <a:r>
              <a:rPr lang="fr-FR"/>
              <a:t>Droit au refus</a:t>
            </a:r>
          </a:p>
          <a:p>
            <a:pPr marL="270000" indent="-270000" eaLnBrk="1" fontAlgn="auto" hangingPunct="1">
              <a:spcBef>
                <a:spcPct val="0"/>
              </a:spcBef>
              <a:defRPr/>
            </a:pPr>
            <a:r>
              <a:rPr lang="fr-FR"/>
              <a:t>Conservation des choix</a:t>
            </a:r>
          </a:p>
          <a:p>
            <a:pPr marL="270000" indent="-270000" eaLnBrk="1" fontAlgn="auto" hangingPunct="1">
              <a:spcBef>
                <a:spcPct val="0"/>
              </a:spcBef>
              <a:defRPr/>
            </a:pPr>
            <a:r>
              <a:rPr lang="fr-FR"/>
              <a:t>Preuve du consentement</a:t>
            </a:r>
          </a:p>
          <a:p>
            <a:pPr marL="270000" indent="-270000" eaLnBrk="1" fontAlgn="auto" hangingPunct="1">
              <a:spcBef>
                <a:spcPct val="0"/>
              </a:spcBef>
              <a:defRPr/>
            </a:pPr>
            <a:r>
              <a:rPr lang="fr-FR"/>
              <a:t>Traceurs exemptés</a:t>
            </a:r>
          </a:p>
          <a:p>
            <a:pPr marL="270000" indent="-270000" eaLnBrk="1" fontAlgn="auto" hangingPunct="1">
              <a:spcBef>
                <a:spcPct val="0"/>
              </a:spcBef>
              <a:defRPr/>
            </a:pPr>
            <a:r>
              <a:rPr lang="fr-FR"/>
              <a:t>Distribution des rôles entre les acteurs</a:t>
            </a:r>
          </a:p>
        </p:txBody>
      </p:sp>
      <p:sp>
        <p:nvSpPr>
          <p:cNvPr id="4" name="Content Placeholder 3">
            <a:extLst>
              <a:ext uri="{FF2B5EF4-FFF2-40B4-BE49-F238E27FC236}">
                <a16:creationId xmlns:a16="http://schemas.microsoft.com/office/drawing/2014/main" id="{5CEA3D4E-113B-4F51-9EB6-A89BE05D792F}"/>
              </a:ext>
            </a:extLst>
          </p:cNvPr>
          <p:cNvSpPr>
            <a:spLocks noGrp="1"/>
          </p:cNvSpPr>
          <p:nvPr>
            <p:ph sz="quarter" idx="12"/>
          </p:nvPr>
        </p:nvSpPr>
        <p:spPr>
          <a:xfrm>
            <a:off x="287338" y="1346200"/>
            <a:ext cx="4068762" cy="3490913"/>
          </a:xfrm>
        </p:spPr>
        <p:txBody>
          <a:bodyPr/>
          <a:lstStyle/>
          <a:p>
            <a:pPr marL="270000" indent="-270000" eaLnBrk="1" fontAlgn="auto" hangingPunct="1">
              <a:spcBef>
                <a:spcPct val="0"/>
              </a:spcBef>
              <a:defRPr/>
            </a:pPr>
            <a:r>
              <a:rPr lang="fr-FR"/>
              <a:t>Champ d’application</a:t>
            </a:r>
          </a:p>
          <a:p>
            <a:pPr marL="270000" indent="-270000" eaLnBrk="1" fontAlgn="auto" hangingPunct="1">
              <a:spcBef>
                <a:spcPct val="0"/>
              </a:spcBef>
              <a:defRPr/>
            </a:pPr>
            <a:r>
              <a:rPr lang="fr-FR"/>
              <a:t>Cookie walls</a:t>
            </a:r>
            <a:endParaRPr lang="fr-FR"/>
          </a:p>
          <a:p>
            <a:pPr marL="270000" indent="-270000" eaLnBrk="1" fontAlgn="auto" hangingPunct="1">
              <a:spcBef>
                <a:spcPct val="0"/>
              </a:spcBef>
              <a:defRPr/>
            </a:pPr>
            <a:r>
              <a:rPr lang="fr-FR"/>
              <a:t>Consentement par finalité</a:t>
            </a:r>
          </a:p>
          <a:p>
            <a:pPr marL="270000" indent="-270000" eaLnBrk="1" fontAlgn="auto" hangingPunct="1">
              <a:spcBef>
                <a:spcPct val="0"/>
              </a:spcBef>
              <a:defRPr/>
            </a:pPr>
            <a:r>
              <a:rPr lang="fr-FR"/>
              <a:t>Consentement via un acte positif</a:t>
            </a:r>
          </a:p>
          <a:p>
            <a:pPr marL="270000" indent="-270000" eaLnBrk="1" fontAlgn="auto" hangingPunct="1">
              <a:spcBef>
                <a:spcPct val="0"/>
              </a:spcBef>
              <a:defRPr/>
            </a:pPr>
            <a:r>
              <a:rPr lang="fr-FR"/>
              <a:t>Consentement éclairé</a:t>
            </a:r>
          </a:p>
          <a:p>
            <a:pPr marL="540000" lvl="1" indent="-270000" eaLnBrk="1" fontAlgn="auto" hangingPunct="1">
              <a:spcBef>
                <a:spcPct val="0"/>
              </a:spcBef>
              <a:defRPr/>
            </a:pPr>
            <a:r>
              <a:rPr lang="fr-FR"/>
              <a:t>Liste des responsables de traitement</a:t>
            </a:r>
          </a:p>
          <a:p>
            <a:pPr marL="540000" lvl="1" indent="-270000" eaLnBrk="1" fontAlgn="auto" hangingPunct="1">
              <a:spcBef>
                <a:spcPct val="0"/>
              </a:spcBef>
              <a:defRPr/>
            </a:pPr>
            <a:r>
              <a:rPr lang="fr-FR"/>
              <a:t>Information sur les finalités</a:t>
            </a:r>
          </a:p>
        </p:txBody>
      </p:sp>
      <p:sp>
        <p:nvSpPr>
          <p:cNvPr id="19" name="Text Placeholder 18">
            <a:extLst>
              <a:ext uri="{FF2B5EF4-FFF2-40B4-BE49-F238E27FC236}">
                <a16:creationId xmlns:a16="http://schemas.microsoft.com/office/drawing/2014/main" id="{DAEB14D7-6256-43C9-9E53-978DC6B861FE}"/>
              </a:ext>
            </a:extLst>
          </p:cNvPr>
          <p:cNvSpPr>
            <a:spLocks noGrp="1"/>
          </p:cNvSpPr>
          <p:nvPr>
            <p:ph type="body" sz="quarter" idx="13"/>
          </p:nvPr>
        </p:nvSpPr>
        <p:spPr>
          <a:xfrm>
            <a:off x="287338" y="735013"/>
            <a:ext cx="8569325" cy="446087"/>
          </a:xfrm>
        </p:spPr>
        <p:txBody>
          <a:bodyPr/>
          <a:lstStyle/>
          <a:p>
            <a:pPr eaLnBrk="1" fontAlgn="auto" hangingPunct="1">
              <a:spcBef>
                <a:spcPct val="0"/>
              </a:spcBef>
              <a:defRPr/>
            </a:pPr>
            <a:endParaRPr lang="fr-FR"/>
          </a:p>
        </p:txBody>
      </p:sp>
      <p:sp>
        <p:nvSpPr>
          <p:cNvPr id="9" name="Title 8">
            <a:extLst>
              <a:ext uri="{FF2B5EF4-FFF2-40B4-BE49-F238E27FC236}">
                <a16:creationId xmlns:a16="http://schemas.microsoft.com/office/drawing/2014/main" id="{F315A93C-9ECE-40C7-993E-A5135AC1F339}"/>
              </a:ext>
            </a:extLst>
          </p:cNvPr>
          <p:cNvSpPr>
            <a:spLocks noGrp="1"/>
          </p:cNvSpPr>
          <p:nvPr>
            <p:ph type="title"/>
          </p:nvPr>
        </p:nvSpPr>
        <p:spPr/>
        <p:txBody>
          <a:bodyPr/>
          <a:lstStyle/>
          <a:p>
            <a:pPr eaLnBrk="1" fontAlgn="auto" hangingPunct="1">
              <a:spcBef>
                <a:spcPct val="0"/>
              </a:spcBef>
              <a:spcAft>
                <a:spcPct val="0"/>
              </a:spcAft>
              <a:defRPr/>
            </a:pPr>
            <a:r>
              <a:rPr lang="fr-FR"/>
              <a:t>Sujets principaux</a:t>
            </a:r>
          </a:p>
        </p:txBody>
      </p:sp>
      <p:sp>
        <p:nvSpPr>
          <p:cNvPr id="8" name="Text Placeholder 4">
            <a:extLst>
              <a:ext uri="{FF2B5EF4-FFF2-40B4-BE49-F238E27FC236}">
                <a16:creationId xmlns:a16="http://schemas.microsoft.com/office/drawing/2014/main" id="{5288EE19-9D19-4207-A77D-339FBD1B5DDD}"/>
              </a:ext>
            </a:extLst>
          </p:cNvPr>
          <p:cNvSpPr txBox="1"/>
          <p:nvPr/>
        </p:nvSpPr>
        <p:spPr>
          <a:xfrm>
            <a:off x="287338" y="306388"/>
            <a:ext cx="5040312" cy="430212"/>
          </a:xfrm>
          <a:prstGeom prst="rect">
            <a:avLst/>
          </a:prstGeom>
        </p:spPr>
        <p:txBody>
          <a:bodyPr/>
          <a:lstStyle>
            <a:lvl1pPr marL="270000" indent="-270000" algn="l" defTabSz="914400" rtl="0" eaLnBrk="1" latinLnBrk="0" hangingPunct="1">
              <a:spcAft>
                <a:spcPts val="900"/>
              </a:spcAft>
              <a:buClr>
                <a:schemeClr val="accent1"/>
              </a:buClr>
              <a:buSzTx/>
              <a:buFont typeface="Arial" panose="020b0604020202020204" pitchFamily="34" charset="0"/>
              <a:buChar char="•"/>
              <a:defRPr sz="2000" b="0" i="0" u="none" kern="1200" cap="none">
                <a:solidFill>
                  <a:srgbClr val="4D4D4D"/>
                </a:solidFill>
                <a:uFill>
                  <a:solidFill>
                    <a:schemeClr val="tx1"/>
                  </a:solidFill>
                </a:uFill>
                <a:latin typeface="+mj-lt"/>
                <a:ea typeface="+mn-ea"/>
                <a:cs typeface="+mn-cs"/>
              </a:defRPr>
            </a:lvl1pPr>
            <a:lvl2pPr marL="540000" indent="-270000" algn="l" defTabSz="914400" rtl="0" eaLnBrk="1" latinLnBrk="0" hangingPunct="1">
              <a:spcAft>
                <a:spcPts val="900"/>
              </a:spcAft>
              <a:buClr>
                <a:schemeClr val="accent1"/>
              </a:buClr>
              <a:buSzTx/>
              <a:buFont typeface="Georgia" panose="02040502050405020303" pitchFamily="18" charset="0"/>
              <a:buChar char="–"/>
              <a:defRPr sz="1600" b="0" i="0" u="none" kern="1200" cap="none">
                <a:solidFill>
                  <a:srgbClr val="4D4D4D"/>
                </a:solidFill>
                <a:uFill>
                  <a:solidFill>
                    <a:schemeClr val="tx1"/>
                  </a:solidFill>
                </a:uFill>
                <a:latin typeface="+mj-lt"/>
                <a:ea typeface="+mn-ea"/>
                <a:cs typeface="+mn-cs"/>
              </a:defRPr>
            </a:lvl2pPr>
            <a:lvl3pPr marL="810000" indent="-270000" algn="l" defTabSz="914400" rtl="0" eaLnBrk="1" latinLnBrk="0" hangingPunct="1">
              <a:spcAft>
                <a:spcPts val="900"/>
              </a:spcAft>
              <a:buClr>
                <a:schemeClr val="accent1"/>
              </a:buClr>
              <a:buSzTx/>
              <a:buFont typeface="Georgia" panose="02040502050405020303" pitchFamily="18" charset="0"/>
              <a:buChar char="–"/>
              <a:defRPr sz="1600" b="0" i="0" u="none" kern="1200" cap="none">
                <a:solidFill>
                  <a:srgbClr val="4D4D4D"/>
                </a:solidFill>
                <a:uFill>
                  <a:solidFill>
                    <a:schemeClr val="tx1"/>
                  </a:solidFill>
                </a:uFill>
                <a:latin typeface="+mj-lt"/>
                <a:ea typeface="+mn-ea"/>
                <a:cs typeface="+mn-cs"/>
              </a:defRPr>
            </a:lvl3pPr>
            <a:lvl4pPr marL="1080000" indent="-270000" algn="l" defTabSz="914400" rtl="0" eaLnBrk="1" latinLnBrk="0" hangingPunct="1">
              <a:spcAft>
                <a:spcPts val="900"/>
              </a:spcAft>
              <a:buClr>
                <a:schemeClr val="accent1"/>
              </a:buClr>
              <a:buSzTx/>
              <a:buFont typeface="Georgia" panose="02040502050405020303" pitchFamily="18" charset="0"/>
              <a:buChar char="–"/>
              <a:defRPr sz="1600" b="0" i="0" u="none" kern="1200" cap="none">
                <a:solidFill>
                  <a:srgbClr val="4D4D4D"/>
                </a:solidFill>
                <a:uFill>
                  <a:solidFill>
                    <a:schemeClr val="tx1"/>
                  </a:solidFill>
                </a:uFill>
                <a:latin typeface="+mj-lt"/>
                <a:ea typeface="+mn-ea"/>
                <a:cs typeface="+mn-cs"/>
              </a:defRPr>
            </a:lvl4pPr>
            <a:lvl5pPr marL="1350000" indent="-270000" algn="l" defTabSz="914400" rtl="0" eaLnBrk="1" latinLnBrk="0" hangingPunct="1">
              <a:spcAft>
                <a:spcPts val="900"/>
              </a:spcAft>
              <a:buClr>
                <a:schemeClr val="accent1"/>
              </a:buClr>
              <a:buSzTx/>
              <a:buFont typeface="Georgia" panose="02040502050405020303" pitchFamily="18" charset="0"/>
              <a:buChar char="–"/>
              <a:defRPr sz="1600" b="0" i="0" u="none" kern="1200" cap="none">
                <a:solidFill>
                  <a:srgbClr val="4D4D4D"/>
                </a:solidFill>
                <a:uFill>
                  <a:solidFill>
                    <a:schemeClr val="tx1"/>
                  </a:solidFill>
                </a:uFill>
                <a:latin typeface="+mj-lt"/>
                <a:ea typeface="+mn-ea"/>
                <a:cs typeface="+mn-cs"/>
              </a:defRPr>
            </a:lvl5pPr>
            <a:lvl6pPr marL="2496429" indent="-228571" algn="l" defTabSz="914400" rtl="0" eaLnBrk="1" latinLnBrk="0" hangingPunct="1">
              <a:buClr>
                <a:schemeClr val="tx1"/>
              </a:buClr>
              <a:buSzTx/>
              <a:buFont typeface="Arial" panose="020b0604020202020204" pitchFamily="34" charset="0"/>
              <a:buChar char="•"/>
              <a:defRPr sz="2000" b="0" i="0" u="none" kern="1200" cap="none">
                <a:solidFill>
                  <a:schemeClr val="tx1"/>
                </a:solidFill>
                <a:uFill>
                  <a:solidFill>
                    <a:schemeClr val="tx1"/>
                  </a:solidFill>
                </a:u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Bef>
                <a:spcPct val="0"/>
              </a:spcBef>
              <a:buFont typeface="Arial" panose="020b0604020202020204" pitchFamily="34" charset="0"/>
              <a:buNone/>
              <a:defRPr/>
            </a:pPr>
            <a:endParaRPr lang="fr-FR" sz="2400">
              <a:solidFill>
                <a:schemeClr val="accent1"/>
              </a:solidFill>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5602" name="Footer Placeholder 1">
            <a:extLst>
              <a:ext uri="{FF2B5EF4-FFF2-40B4-BE49-F238E27FC236}">
                <a16:creationId xmlns:a16="http://schemas.microsoft.com/office/drawing/2014/main" id="{69DC091A-DA9C-4280-9BD4-0E9FC3AA3454}"/>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25603" name="Slide Number Placeholder 2">
            <a:extLst>
              <a:ext uri="{FF2B5EF4-FFF2-40B4-BE49-F238E27FC236}">
                <a16:creationId xmlns:a16="http://schemas.microsoft.com/office/drawing/2014/main" id="{C1112CB7-49C3-413A-A5FF-043C3A25A418}"/>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F14F7B87-76C9-45CC-BDCA-38907FFE5E24}" type="slidenum">
              <a:rPr lang="en-GB" altLang="fr-FR" smtClean="0">
                <a:solidFill>
                  <a:schemeClr val="accent1"/>
                </a:solidFill>
                <a:latin typeface="Calibri" panose="020f0502020204030204" pitchFamily="34" charset="0"/>
              </a:rPr>
              <a:pPr fontAlgn="base">
                <a:spcBef>
                  <a:spcPct val="0"/>
                </a:spcBef>
                <a:spcAft>
                  <a:spcPct val="0"/>
                </a:spcAft>
              </a:pPr>
              <a:t>3</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A3720A2E-60F6-4274-9794-983E1B545499}"/>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buFont typeface="Wingdings" panose="05000000000000000000" pitchFamily="2" charset="2"/>
              <a:buChar char="ü"/>
              <a:defRPr/>
            </a:pPr>
            <a:r>
              <a:rPr lang="fr-FR" b="1"/>
              <a:t>toutes les opérations visant à accéder aux, ou à inscrire des informations </a:t>
            </a:r>
            <a:r>
              <a:rPr lang="fr-FR"/>
              <a:t>dans l’équipement terminal de l’utilisateur, </a:t>
            </a:r>
            <a:r>
              <a:rPr lang="fr-FR" b="1"/>
              <a:t>qu’il s’agisse ou non de données à caractère personnel</a:t>
            </a:r>
            <a:r>
              <a:rPr lang="fr-FR"/>
              <a:t> au sens du RGPD </a:t>
            </a:r>
          </a:p>
          <a:p>
            <a:pPr marL="270000" indent="-270000" eaLnBrk="1" fontAlgn="auto" hangingPunct="1">
              <a:spcBef>
                <a:spcPct val="0"/>
              </a:spcBef>
              <a:buFont typeface="Wingdings" panose="05000000000000000000" pitchFamily="2" charset="2"/>
              <a:buChar char="ü"/>
              <a:defRPr/>
            </a:pPr>
            <a:r>
              <a:rPr lang="fr-FR" b="1"/>
              <a:t>tout type de traceurs </a:t>
            </a:r>
            <a:r>
              <a:rPr lang="fr-FR"/>
              <a:t>(cookies, « fingerprinting », IDFA, IDFV, Android ID, adresse MAC, numéro de série ou tout autre identifiant d’un appareil, etc.) </a:t>
            </a:r>
          </a:p>
          <a:p>
            <a:pPr marL="270000" indent="-270000" eaLnBrk="1" fontAlgn="auto" hangingPunct="1">
              <a:spcBef>
                <a:spcPct val="0"/>
              </a:spcBef>
              <a:buFont typeface="Wingdings" panose="05000000000000000000" pitchFamily="2" charset="2"/>
              <a:buChar char="ü"/>
              <a:defRPr/>
            </a:pPr>
            <a:r>
              <a:rPr lang="fr-FR" b="1"/>
              <a:t>tout environnement</a:t>
            </a:r>
            <a:r>
              <a:rPr lang="fr-FR"/>
              <a:t>, qu’il s’agisse des « univers logués » ou « univers non logués »</a:t>
            </a:r>
          </a:p>
          <a:p>
            <a:pPr marL="270000" indent="-270000" eaLnBrk="1" fontAlgn="auto" hangingPunct="1">
              <a:spcBef>
                <a:spcPct val="0"/>
              </a:spcBef>
              <a:buClr>
                <a:srgbClr val="C00000"/>
              </a:buClr>
              <a:buFont typeface="Calibri" panose="020f0502020204030204" pitchFamily="34" charset="0"/>
              <a:buChar char="X"/>
              <a:defRPr/>
            </a:pPr>
            <a:r>
              <a:rPr lang="fr-FR"/>
              <a:t>les Lignes Directrices (et la Recommandation) ne s’appliquent pas aux traitements portant sur les données produites ou collectées via un traceur</a:t>
            </a:r>
          </a:p>
          <a:p>
            <a:pPr marL="270000" indent="-270000" eaLnBrk="1" fontAlgn="auto" hangingPunct="1">
              <a:spcBef>
                <a:spcPct val="0"/>
              </a:spcBef>
              <a:defRPr/>
            </a:pPr>
            <a:endParaRPr lang="fr-FR"/>
          </a:p>
        </p:txBody>
      </p:sp>
      <p:sp>
        <p:nvSpPr>
          <p:cNvPr id="5" name="Title 4">
            <a:extLst>
              <a:ext uri="{FF2B5EF4-FFF2-40B4-BE49-F238E27FC236}">
                <a16:creationId xmlns:a16="http://schemas.microsoft.com/office/drawing/2014/main" id="{5D8D6B61-468F-4126-8A8E-DD8C411D4D74}"/>
              </a:ext>
            </a:extLst>
          </p:cNvPr>
          <p:cNvSpPr>
            <a:spLocks noGrp="1"/>
          </p:cNvSpPr>
          <p:nvPr>
            <p:ph type="title"/>
          </p:nvPr>
        </p:nvSpPr>
        <p:spPr/>
        <p:txBody>
          <a:bodyPr/>
          <a:lstStyle/>
          <a:p>
            <a:pPr eaLnBrk="1" fontAlgn="auto" hangingPunct="1">
              <a:spcBef>
                <a:spcPct val="0"/>
              </a:spcBef>
              <a:spcAft>
                <a:spcPct val="0"/>
              </a:spcAft>
              <a:defRPr/>
            </a:pPr>
            <a:r>
              <a:rPr lang="fr-FR"/>
              <a:t>Champ d’application</a:t>
            </a: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6626" name="Footer Placeholder 1">
            <a:extLst>
              <a:ext uri="{FF2B5EF4-FFF2-40B4-BE49-F238E27FC236}">
                <a16:creationId xmlns:a16="http://schemas.microsoft.com/office/drawing/2014/main" id="{2C019175-FE16-4D94-ADEF-8D0062C2C93C}"/>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26627" name="Slide Number Placeholder 2">
            <a:extLst>
              <a:ext uri="{FF2B5EF4-FFF2-40B4-BE49-F238E27FC236}">
                <a16:creationId xmlns:a16="http://schemas.microsoft.com/office/drawing/2014/main" id="{F7EA4897-FA6C-4F03-8619-8C94606234C4}"/>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9B20AD22-C437-4BE7-A35D-4D7C1D9E75BC}" type="slidenum">
              <a:rPr lang="en-GB" altLang="fr-FR" smtClean="0">
                <a:solidFill>
                  <a:schemeClr val="accent1"/>
                </a:solidFill>
                <a:latin typeface="Calibri" panose="020f0502020204030204" pitchFamily="34" charset="0"/>
              </a:rPr>
              <a:pPr fontAlgn="base">
                <a:spcBef>
                  <a:spcPct val="0"/>
                </a:spcBef>
                <a:spcAft>
                  <a:spcPct val="0"/>
                </a:spcAft>
              </a:pPr>
              <a:t>4</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6E906E05-845F-4BA0-9BFE-F17A0F6417F2}"/>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La pratique des « cookie walls » est susceptible de porter atteinte, dans certains cas, à la liberté du consentement</a:t>
            </a:r>
          </a:p>
          <a:p>
            <a:pPr marL="270000" indent="-270000" eaLnBrk="1" fontAlgn="auto" hangingPunct="1">
              <a:spcBef>
                <a:spcPct val="0"/>
              </a:spcBef>
              <a:defRPr/>
            </a:pPr>
            <a:r>
              <a:rPr lang="fr-FR"/>
              <a:t>La licéité des « cookies walls » devra être appréciée au cas par cas</a:t>
            </a:r>
          </a:p>
          <a:p>
            <a:pPr marL="540000" lvl="1" indent="-270000" eaLnBrk="1" fontAlgn="auto" hangingPunct="1">
              <a:spcBef>
                <a:spcPct val="0"/>
              </a:spcBef>
              <a:defRPr/>
            </a:pPr>
            <a:r>
              <a:rPr lang="fr-FR"/>
              <a:t>Source d’insécurité juridique</a:t>
            </a:r>
          </a:p>
          <a:p>
            <a:pPr marL="270000" indent="-270000" eaLnBrk="1" fontAlgn="auto" hangingPunct="1">
              <a:spcBef>
                <a:spcPct val="0"/>
              </a:spcBef>
              <a:defRPr/>
            </a:pPr>
            <a:r>
              <a:rPr lang="fr-FR"/>
              <a:t>L’utilisateur devrait être informé des conséquences de ses choix</a:t>
            </a:r>
          </a:p>
          <a:p>
            <a:pPr marL="540000" lvl="1" indent="-270000" eaLnBrk="1" fontAlgn="auto" hangingPunct="1">
              <a:spcBef>
                <a:spcPct val="0"/>
              </a:spcBef>
              <a:defRPr/>
            </a:pPr>
            <a:r>
              <a:rPr lang="fr-FR"/>
              <a:t>L’impossibilité d’accéder au contenu ou au service en l’absence de son consentement aux cookies</a:t>
            </a:r>
          </a:p>
        </p:txBody>
      </p:sp>
      <p:sp>
        <p:nvSpPr>
          <p:cNvPr id="5" name="Title 4">
            <a:extLst>
              <a:ext uri="{FF2B5EF4-FFF2-40B4-BE49-F238E27FC236}">
                <a16:creationId xmlns:a16="http://schemas.microsoft.com/office/drawing/2014/main" id="{141E55C3-F648-4B83-9963-F9F15EF21BF7}"/>
              </a:ext>
            </a:extLst>
          </p:cNvPr>
          <p:cNvSpPr>
            <a:spLocks noGrp="1"/>
          </p:cNvSpPr>
          <p:nvPr>
            <p:ph type="title"/>
          </p:nvPr>
        </p:nvSpPr>
        <p:spPr/>
        <p:txBody>
          <a:bodyPr/>
          <a:lstStyle/>
          <a:p>
            <a:pPr eaLnBrk="1" fontAlgn="auto" hangingPunct="1">
              <a:spcBef>
                <a:spcPct val="0"/>
              </a:spcBef>
              <a:spcAft>
                <a:spcPct val="0"/>
              </a:spcAft>
              <a:defRPr/>
            </a:pPr>
            <a:r>
              <a:rPr lang="fr-FR"/>
              <a:t>Cookie walls</a:t>
            </a:r>
            <a:endParaRPr lang="fr-F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7650" name="Footer Placeholder 1">
            <a:extLst>
              <a:ext uri="{FF2B5EF4-FFF2-40B4-BE49-F238E27FC236}">
                <a16:creationId xmlns:a16="http://schemas.microsoft.com/office/drawing/2014/main" id="{F9289972-B6C3-4D90-AC6C-71ED2DC2F0E6}"/>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27651" name="Slide Number Placeholder 2">
            <a:extLst>
              <a:ext uri="{FF2B5EF4-FFF2-40B4-BE49-F238E27FC236}">
                <a16:creationId xmlns:a16="http://schemas.microsoft.com/office/drawing/2014/main" id="{6D64E205-BFC6-422A-981C-AB84CC97F55A}"/>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548F9418-17FE-4ACB-B48B-AA4ABCDF5E14}" type="slidenum">
              <a:rPr lang="en-GB" altLang="fr-FR" smtClean="0">
                <a:solidFill>
                  <a:schemeClr val="accent1"/>
                </a:solidFill>
                <a:latin typeface="Calibri" panose="020f0502020204030204" pitchFamily="34" charset="0"/>
              </a:rPr>
              <a:pPr fontAlgn="base">
                <a:spcBef>
                  <a:spcPct val="0"/>
                </a:spcBef>
                <a:spcAft>
                  <a:spcPct val="0"/>
                </a:spcAft>
              </a:pPr>
              <a:t>5</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606E5ED4-1B3D-406B-9D52-DF373633736A}"/>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b="1"/>
              <a:t>Le consentement global à un ensemble de finalités reste possible</a:t>
            </a:r>
            <a:r>
              <a:rPr lang="fr-FR"/>
              <a:t>, sous réserve de :</a:t>
            </a:r>
          </a:p>
          <a:p>
            <a:pPr marL="540000" lvl="1" indent="-270000" eaLnBrk="1" fontAlgn="auto" hangingPunct="1">
              <a:spcBef>
                <a:spcPct val="0"/>
              </a:spcBef>
              <a:defRPr/>
            </a:pPr>
            <a:r>
              <a:rPr lang="fr-FR"/>
              <a:t>présenter, au préalable, aux utilisateurs l’ensemble des finalités poursuivies, et</a:t>
            </a:r>
          </a:p>
          <a:p>
            <a:pPr marL="540000" lvl="1" indent="-270000" eaLnBrk="1" fontAlgn="auto" hangingPunct="1">
              <a:spcBef>
                <a:spcPct val="0"/>
              </a:spcBef>
              <a:defRPr/>
            </a:pPr>
            <a:r>
              <a:rPr lang="fr-FR"/>
              <a:t>prévoir une possibilité pour l’utilisateur d’accepter ou de refuser les traceurs finalité par finalité</a:t>
            </a:r>
          </a:p>
          <a:p>
            <a:pPr marL="270000" indent="-270000" eaLnBrk="1" fontAlgn="auto" hangingPunct="1">
              <a:spcBef>
                <a:spcPct val="0"/>
              </a:spcBef>
              <a:defRPr/>
            </a:pPr>
            <a:r>
              <a:rPr lang="fr-FR"/>
              <a:t>Au premier niveau d’information, avoir les boutons</a:t>
            </a:r>
          </a:p>
          <a:p>
            <a:pPr marL="540000" lvl="1" indent="-270000" eaLnBrk="1" fontAlgn="auto" hangingPunct="1">
              <a:spcBef>
                <a:spcPct val="0"/>
              </a:spcBef>
              <a:defRPr/>
            </a:pPr>
            <a:r>
              <a:rPr lang="fr-FR"/>
              <a:t>« tout accepter »,</a:t>
            </a:r>
          </a:p>
          <a:p>
            <a:pPr marL="540000" lvl="1" indent="-270000" eaLnBrk="1" fontAlgn="auto" hangingPunct="1">
              <a:spcBef>
                <a:spcPct val="0"/>
              </a:spcBef>
              <a:defRPr/>
            </a:pPr>
            <a:r>
              <a:rPr lang="fr-FR"/>
              <a:t>« tout refuser » et</a:t>
            </a:r>
          </a:p>
          <a:p>
            <a:pPr marL="540000" lvl="1" indent="-270000" eaLnBrk="1" fontAlgn="auto" hangingPunct="1">
              <a:spcBef>
                <a:spcPct val="0"/>
              </a:spcBef>
              <a:defRPr/>
            </a:pPr>
            <a:r>
              <a:rPr lang="fr-FR"/>
              <a:t>« personnaliser mes choix »</a:t>
            </a:r>
          </a:p>
        </p:txBody>
      </p:sp>
      <p:sp>
        <p:nvSpPr>
          <p:cNvPr id="5" name="Title 4">
            <a:extLst>
              <a:ext uri="{FF2B5EF4-FFF2-40B4-BE49-F238E27FC236}">
                <a16:creationId xmlns:a16="http://schemas.microsoft.com/office/drawing/2014/main" id="{A9E487ED-3792-4A0B-A656-DB22A5133332}"/>
              </a:ext>
            </a:extLst>
          </p:cNvPr>
          <p:cNvSpPr>
            <a:spLocks noGrp="1"/>
          </p:cNvSpPr>
          <p:nvPr>
            <p:ph type="title"/>
          </p:nvPr>
        </p:nvSpPr>
        <p:spPr/>
        <p:txBody>
          <a:bodyPr/>
          <a:lstStyle/>
          <a:p>
            <a:pPr eaLnBrk="1" fontAlgn="auto" hangingPunct="1">
              <a:spcBef>
                <a:spcPct val="0"/>
              </a:spcBef>
              <a:spcAft>
                <a:spcPct val="0"/>
              </a:spcAft>
              <a:defRPr/>
            </a:pPr>
            <a:r>
              <a:rPr lang="fr-FR"/>
              <a:t>Consentement par finalité</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8674" name="Footer Placeholder 1">
            <a:extLst>
              <a:ext uri="{FF2B5EF4-FFF2-40B4-BE49-F238E27FC236}">
                <a16:creationId xmlns:a16="http://schemas.microsoft.com/office/drawing/2014/main" id="{49005F79-6BA8-41AF-9B28-BC1DDB0844BC}"/>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28675" name="Slide Number Placeholder 2">
            <a:extLst>
              <a:ext uri="{FF2B5EF4-FFF2-40B4-BE49-F238E27FC236}">
                <a16:creationId xmlns:a16="http://schemas.microsoft.com/office/drawing/2014/main" id="{BB32FB41-087A-4D23-A124-0F3DEA4E43A6}"/>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D1BDEDCD-0E38-4D87-A6BD-59614E4D4145}" type="slidenum">
              <a:rPr lang="en-GB" altLang="fr-FR" smtClean="0">
                <a:solidFill>
                  <a:schemeClr val="accent1"/>
                </a:solidFill>
                <a:latin typeface="Calibri" panose="020f0502020204030204" pitchFamily="34" charset="0"/>
              </a:rPr>
              <a:pPr fontAlgn="base">
                <a:spcBef>
                  <a:spcPct val="0"/>
                </a:spcBef>
                <a:spcAft>
                  <a:spcPct val="0"/>
                </a:spcAft>
              </a:pPr>
              <a:t>6</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D873A09F-3C38-4422-B322-335EFDBFE6B7}"/>
              </a:ext>
            </a:extLst>
          </p:cNvPr>
          <p:cNvSpPr>
            <a:spLocks noGrp="1"/>
          </p:cNvSpPr>
          <p:nvPr>
            <p:ph sz="quarter" idx="12"/>
          </p:nvPr>
        </p:nvSpPr>
        <p:spPr>
          <a:xfrm>
            <a:off x="287338" y="900113"/>
            <a:ext cx="8569325" cy="3937000"/>
          </a:xfrm>
        </p:spPr>
        <p:txBody>
          <a:bodyPr>
            <a:normAutofit fontScale="92500" lnSpcReduction="10000"/>
          </a:bodyPr>
          <a:lstStyle/>
          <a:p>
            <a:pPr marL="270000" indent="-270000" eaLnBrk="1" fontAlgn="auto" hangingPunct="1">
              <a:spcBef>
                <a:spcPct val="0"/>
              </a:spcBef>
              <a:defRPr/>
            </a:pPr>
            <a:r>
              <a:rPr lang="fr-FR"/>
              <a:t>Ne constituent pas un consentement valable:</a:t>
            </a:r>
          </a:p>
          <a:p>
            <a:pPr marL="540000" lvl="1" indent="-270000" eaLnBrk="1" fontAlgn="auto" hangingPunct="1">
              <a:spcBef>
                <a:spcPct val="0"/>
              </a:spcBef>
              <a:defRPr/>
            </a:pPr>
            <a:r>
              <a:rPr lang="fr-FR"/>
              <a:t>acceptation globale des CGU,</a:t>
            </a:r>
          </a:p>
          <a:p>
            <a:pPr marL="540000" lvl="1" indent="-270000" eaLnBrk="1" fontAlgn="auto" hangingPunct="1">
              <a:spcBef>
                <a:spcPct val="0"/>
              </a:spcBef>
              <a:defRPr/>
            </a:pPr>
            <a:r>
              <a:rPr lang="fr-FR"/>
              <a:t>poursuite de navigation,</a:t>
            </a:r>
          </a:p>
          <a:p>
            <a:pPr marL="540000" lvl="1" indent="-270000" eaLnBrk="1" fontAlgn="auto" hangingPunct="1">
              <a:spcBef>
                <a:spcPct val="0"/>
              </a:spcBef>
              <a:defRPr/>
            </a:pPr>
            <a:r>
              <a:rPr lang="fr-FR"/>
              <a:t>cases pré-cochées</a:t>
            </a:r>
          </a:p>
          <a:p>
            <a:pPr marL="270000" indent="-270000" eaLnBrk="1" fontAlgn="auto" hangingPunct="1">
              <a:spcBef>
                <a:spcPct val="0"/>
              </a:spcBef>
              <a:defRPr/>
            </a:pPr>
            <a:r>
              <a:rPr lang="fr-FR"/>
              <a:t>Sont recommandés en pratique les cases à cocher, décochées par défaut, ou des interrupteurs (« sliders »), désactivés par défaut</a:t>
            </a:r>
          </a:p>
          <a:p>
            <a:pPr marL="270000" indent="-270000" eaLnBrk="1" fontAlgn="auto" hangingPunct="1">
              <a:spcBef>
                <a:spcPct val="0"/>
              </a:spcBef>
              <a:defRPr/>
            </a:pPr>
            <a:r>
              <a:rPr lang="fr-FR"/>
              <a:t>En l’absence du consentement exprimé par un acte positif clair, l’utilisateur sera considéré comme ayant refusé de donner son consentement</a:t>
            </a:r>
          </a:p>
          <a:p>
            <a:pPr marL="270000" indent="-270000" eaLnBrk="1" fontAlgn="auto" hangingPunct="1">
              <a:spcBef>
                <a:spcPct val="0"/>
              </a:spcBef>
              <a:defRPr/>
            </a:pPr>
            <a:r>
              <a:rPr lang="fr-FR"/>
              <a:t>Le consentement devra être donné par site de navigation :</a:t>
            </a:r>
          </a:p>
          <a:p>
            <a:pPr marL="540000" lvl="1" indent="-270000" eaLnBrk="1" fontAlgn="auto" hangingPunct="1">
              <a:spcBef>
                <a:spcPct val="0"/>
              </a:spcBef>
              <a:defRPr/>
            </a:pPr>
            <a:r>
              <a:rPr lang="fr-FR"/>
              <a:t>si le même cookie permet de suivre la navigation de l’utilisateur au-delà du site où son consentement a été recueilli, un autre consentement doit être demandé pour chaque site ou application concernés</a:t>
            </a:r>
          </a:p>
          <a:p>
            <a:pPr marL="540000" lvl="1" indent="-270000" eaLnBrk="1" fontAlgn="auto" hangingPunct="1">
              <a:spcBef>
                <a:spcPct val="0"/>
              </a:spcBef>
              <a:defRPr/>
            </a:pPr>
            <a:r>
              <a:rPr lang="fr-FR"/>
              <a:t>quelle compatibilité avec les environnements mobiles ?</a:t>
            </a:r>
          </a:p>
        </p:txBody>
      </p:sp>
      <p:sp>
        <p:nvSpPr>
          <p:cNvPr id="5" name="Title 4">
            <a:extLst>
              <a:ext uri="{FF2B5EF4-FFF2-40B4-BE49-F238E27FC236}">
                <a16:creationId xmlns:a16="http://schemas.microsoft.com/office/drawing/2014/main" id="{C532C95F-80AD-4339-9CEF-F25971EA9734}"/>
              </a:ext>
            </a:extLst>
          </p:cNvPr>
          <p:cNvSpPr>
            <a:spLocks noGrp="1"/>
          </p:cNvSpPr>
          <p:nvPr>
            <p:ph type="title"/>
          </p:nvPr>
        </p:nvSpPr>
        <p:spPr/>
        <p:txBody>
          <a:bodyPr/>
          <a:lstStyle/>
          <a:p>
            <a:pPr eaLnBrk="1" fontAlgn="auto" hangingPunct="1">
              <a:spcBef>
                <a:spcPct val="0"/>
              </a:spcBef>
              <a:spcAft>
                <a:spcPct val="0"/>
              </a:spcAft>
              <a:defRPr/>
            </a:pPr>
            <a:r>
              <a:rPr lang="fr-FR"/>
              <a:t>Consentement : un acte positif. Le silence vaut refus</a:t>
            </a: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9698" name="Footer Placeholder 1">
            <a:extLst>
              <a:ext uri="{FF2B5EF4-FFF2-40B4-BE49-F238E27FC236}">
                <a16:creationId xmlns:a16="http://schemas.microsoft.com/office/drawing/2014/main" id="{1B0DBC81-9BF3-4E25-92CB-C4E64FB5F668}"/>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29699" name="Slide Number Placeholder 2">
            <a:extLst>
              <a:ext uri="{FF2B5EF4-FFF2-40B4-BE49-F238E27FC236}">
                <a16:creationId xmlns:a16="http://schemas.microsoft.com/office/drawing/2014/main" id="{F5BCF0E0-9DE8-4C36-9ED4-0B52DFDAC48A}"/>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C7BCB06E-BD6D-4C6E-985D-70BED9FAD88E}" type="slidenum">
              <a:rPr lang="en-GB" altLang="fr-FR" smtClean="0">
                <a:solidFill>
                  <a:schemeClr val="accent1"/>
                </a:solidFill>
                <a:latin typeface="Calibri" panose="020f0502020204030204" pitchFamily="34" charset="0"/>
              </a:rPr>
              <a:pPr fontAlgn="base">
                <a:spcBef>
                  <a:spcPct val="0"/>
                </a:spcBef>
                <a:spcAft>
                  <a:spcPct val="0"/>
                </a:spcAft>
              </a:pPr>
              <a:t>7</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528410AE-9E0B-4B8F-9D79-F03C2869F36C}"/>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l’identité du ou des responsables de traitement des opérations de lecture ou écriture </a:t>
            </a:r>
          </a:p>
          <a:p>
            <a:pPr marL="270000" indent="-270000" eaLnBrk="1" fontAlgn="auto" hangingPunct="1">
              <a:spcBef>
                <a:spcPct val="0"/>
              </a:spcBef>
              <a:defRPr/>
            </a:pPr>
            <a:r>
              <a:rPr lang="fr-FR"/>
              <a:t>la finalité des opérations de lecture ou écriture de données </a:t>
            </a:r>
          </a:p>
          <a:p>
            <a:pPr marL="270000" indent="-270000" eaLnBrk="1" fontAlgn="auto" hangingPunct="1">
              <a:spcBef>
                <a:spcPct val="0"/>
              </a:spcBef>
              <a:defRPr/>
            </a:pPr>
            <a:r>
              <a:rPr lang="fr-FR"/>
              <a:t>la manière d’accepter ou de refuser les traceurs </a:t>
            </a:r>
          </a:p>
          <a:p>
            <a:pPr marL="270000" indent="-270000" eaLnBrk="1" fontAlgn="auto" hangingPunct="1">
              <a:spcBef>
                <a:spcPct val="0"/>
              </a:spcBef>
              <a:defRPr/>
            </a:pPr>
            <a:r>
              <a:rPr lang="fr-FR"/>
              <a:t>les conséquences qui s’attachent à un refus ou une acceptation des traceurs </a:t>
            </a:r>
          </a:p>
          <a:p>
            <a:pPr marL="270000" indent="-270000" eaLnBrk="1" fontAlgn="auto" hangingPunct="1">
              <a:spcBef>
                <a:spcPct val="0"/>
              </a:spcBef>
              <a:defRPr/>
            </a:pPr>
            <a:r>
              <a:rPr lang="fr-FR"/>
              <a:t>l’existence du droit de retirer son consentement.</a:t>
            </a:r>
          </a:p>
          <a:p>
            <a:pPr marL="540000" lvl="1" indent="-270000" eaLnBrk="1" fontAlgn="auto" hangingPunct="1">
              <a:spcBef>
                <a:spcPct val="0"/>
              </a:spcBef>
              <a:defRPr/>
            </a:pPr>
            <a:r>
              <a:rPr lang="fr-FR"/>
              <a:t>Les utilisateurs devront être informés, avant même de donner leur consentement, des solutions mises à leur disposition pour retirer leur consentement</a:t>
            </a:r>
          </a:p>
        </p:txBody>
      </p:sp>
      <p:sp>
        <p:nvSpPr>
          <p:cNvPr id="5" name="Title 4">
            <a:extLst>
              <a:ext uri="{FF2B5EF4-FFF2-40B4-BE49-F238E27FC236}">
                <a16:creationId xmlns:a16="http://schemas.microsoft.com/office/drawing/2014/main" id="{20502A7A-2148-489B-AF0D-082B9FD0F876}"/>
              </a:ext>
            </a:extLst>
          </p:cNvPr>
          <p:cNvSpPr>
            <a:spLocks noGrp="1"/>
          </p:cNvSpPr>
          <p:nvPr>
            <p:ph type="title"/>
          </p:nvPr>
        </p:nvSpPr>
        <p:spPr/>
        <p:txBody>
          <a:bodyPr/>
          <a:lstStyle/>
          <a:p>
            <a:pPr eaLnBrk="1" fontAlgn="auto" hangingPunct="1">
              <a:spcBef>
                <a:spcPct val="0"/>
              </a:spcBef>
              <a:spcAft>
                <a:spcPct val="0"/>
              </a:spcAft>
              <a:defRPr/>
            </a:pPr>
            <a:r>
              <a:rPr lang="fr-FR"/>
              <a:t>Informations minimales à fournir</a:t>
            </a: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0722" name="Footer Placeholder 1">
            <a:extLst>
              <a:ext uri="{FF2B5EF4-FFF2-40B4-BE49-F238E27FC236}">
                <a16:creationId xmlns:a16="http://schemas.microsoft.com/office/drawing/2014/main" id="{3C6B3230-8797-4550-800F-746C2158689C}"/>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0723" name="Slide Number Placeholder 2">
            <a:extLst>
              <a:ext uri="{FF2B5EF4-FFF2-40B4-BE49-F238E27FC236}">
                <a16:creationId xmlns:a16="http://schemas.microsoft.com/office/drawing/2014/main" id="{5DB2DD61-72B0-496A-A84A-E5D497AF0ABC}"/>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CAC7CD89-E18B-4681-85E4-383E84474A62}" type="slidenum">
              <a:rPr lang="en-GB" altLang="fr-FR" smtClean="0">
                <a:solidFill>
                  <a:schemeClr val="accent1"/>
                </a:solidFill>
                <a:latin typeface="Calibri" panose="020f0502020204030204" pitchFamily="34" charset="0"/>
              </a:rPr>
              <a:pPr fontAlgn="base">
                <a:spcBef>
                  <a:spcPct val="0"/>
                </a:spcBef>
                <a:spcAft>
                  <a:spcPct val="0"/>
                </a:spcAft>
              </a:pPr>
              <a:t>8</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528410AE-9E0B-4B8F-9D79-F03C2869F36C}"/>
              </a:ext>
            </a:extLst>
          </p:cNvPr>
          <p:cNvSpPr>
            <a:spLocks noGrp="1"/>
          </p:cNvSpPr>
          <p:nvPr>
            <p:ph sz="quarter" idx="12"/>
          </p:nvPr>
        </p:nvSpPr>
        <p:spPr>
          <a:xfrm>
            <a:off x="287338" y="900113"/>
            <a:ext cx="8569325" cy="3937000"/>
          </a:xfrm>
        </p:spPr>
        <p:txBody>
          <a:bodyPr>
            <a:normAutofit fontScale="92500" lnSpcReduction="10000"/>
          </a:bodyPr>
          <a:lstStyle/>
          <a:p>
            <a:pPr marL="270000" indent="-270000" eaLnBrk="1" fontAlgn="auto" hangingPunct="1">
              <a:spcBef>
                <a:spcPct val="0"/>
              </a:spcBef>
              <a:defRPr/>
            </a:pPr>
            <a:r>
              <a:rPr lang="fr-FR"/>
              <a:t>Une liste exhaustive et à jour</a:t>
            </a:r>
          </a:p>
          <a:p>
            <a:pPr marL="540000" lvl="1" indent="-270000" eaLnBrk="1" fontAlgn="auto" hangingPunct="1">
              <a:spcBef>
                <a:spcPct val="0"/>
              </a:spcBef>
              <a:defRPr/>
            </a:pPr>
            <a:r>
              <a:rPr lang="fr-FR"/>
              <a:t>du ou des responsables et,</a:t>
            </a:r>
          </a:p>
          <a:p>
            <a:pPr marL="540000" lvl="1" indent="-270000" eaLnBrk="1" fontAlgn="auto" hangingPunct="1">
              <a:spcBef>
                <a:spcPct val="0"/>
              </a:spcBef>
              <a:defRPr/>
            </a:pPr>
            <a:r>
              <a:rPr lang="fr-FR"/>
              <a:t>de l’ensemble des responsables conjoints </a:t>
            </a:r>
          </a:p>
          <a:p>
            <a:pPr marL="270000" indent="-270000" eaLnBrk="1" fontAlgn="auto" hangingPunct="1">
              <a:spcBef>
                <a:spcPct val="0"/>
              </a:spcBef>
              <a:defRPr/>
            </a:pPr>
            <a:r>
              <a:rPr lang="fr-FR"/>
              <a:t>Quand et où?</a:t>
            </a:r>
          </a:p>
          <a:p>
            <a:pPr marL="540000" lvl="1" indent="-270000" eaLnBrk="1" fontAlgn="auto" hangingPunct="1">
              <a:spcBef>
                <a:spcPct val="0"/>
              </a:spcBef>
              <a:defRPr/>
            </a:pPr>
            <a:r>
              <a:rPr lang="fr-FR"/>
              <a:t>Au moment du recueil de leur consentement </a:t>
            </a:r>
          </a:p>
          <a:p>
            <a:pPr marL="540000" lvl="1" indent="-270000" eaLnBrk="1" fontAlgn="auto" hangingPunct="1">
              <a:spcBef>
                <a:spcPct val="0"/>
              </a:spcBef>
              <a:defRPr/>
            </a:pPr>
            <a:r>
              <a:rPr lang="fr-FR"/>
              <a:t>Et de manière permanente, à un endroit aisément accessible à tout moment sur le site web ou l’application mobile</a:t>
            </a:r>
          </a:p>
          <a:p>
            <a:pPr marL="540000" lvl="1" indent="-270000" eaLnBrk="1" fontAlgn="auto" hangingPunct="1">
              <a:spcBef>
                <a:spcPct val="0"/>
              </a:spcBef>
              <a:defRPr/>
            </a:pPr>
            <a:r>
              <a:rPr lang="fr-FR"/>
              <a:t>dans un second niveau d’information, via un lien hypertexte disponible depuis le premier niveau d’information</a:t>
            </a:r>
          </a:p>
          <a:p>
            <a:pPr marL="270000" indent="-270000" eaLnBrk="1" fontAlgn="auto" hangingPunct="1">
              <a:spcBef>
                <a:spcPct val="0"/>
              </a:spcBef>
              <a:defRPr/>
            </a:pPr>
            <a:r>
              <a:rPr lang="fr-FR"/>
              <a:t>Pour ceux qui veulent en faire encore plus…</a:t>
            </a:r>
          </a:p>
          <a:p>
            <a:pPr marL="540000" lvl="1" indent="-270000" eaLnBrk="1" fontAlgn="auto" hangingPunct="1">
              <a:spcBef>
                <a:spcPct val="0"/>
              </a:spcBef>
              <a:defRPr/>
            </a:pPr>
            <a:r>
              <a:rPr lang="fr-FR"/>
              <a:t>Au titre de bonne pratique, la CNIL recommande également d’indiquer le nombre de responsables du ou des traitements impliqués au premier niveau d’information, ainsi que le rôle des responsables du ou des traitements (en les regroupant par catégories)</a:t>
            </a:r>
          </a:p>
        </p:txBody>
      </p:sp>
      <p:sp>
        <p:nvSpPr>
          <p:cNvPr id="5" name="Title 4">
            <a:extLst>
              <a:ext uri="{FF2B5EF4-FFF2-40B4-BE49-F238E27FC236}">
                <a16:creationId xmlns:a16="http://schemas.microsoft.com/office/drawing/2014/main" id="{20502A7A-2148-489B-AF0D-082B9FD0F876}"/>
              </a:ext>
            </a:extLst>
          </p:cNvPr>
          <p:cNvSpPr>
            <a:spLocks noGrp="1"/>
          </p:cNvSpPr>
          <p:nvPr>
            <p:ph type="title"/>
          </p:nvPr>
        </p:nvSpPr>
        <p:spPr/>
        <p:txBody>
          <a:bodyPr/>
          <a:lstStyle/>
          <a:p>
            <a:pPr eaLnBrk="1" fontAlgn="auto" hangingPunct="1">
              <a:spcBef>
                <a:spcPct val="0"/>
              </a:spcBef>
              <a:spcAft>
                <a:spcPct val="0"/>
              </a:spcAft>
              <a:defRPr/>
            </a:pPr>
            <a:r>
              <a:rPr lang="fr-FR"/>
              <a:t>La « liste des responsables » de traitement</a:t>
            </a: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1746" name="Footer Placeholder 1">
            <a:extLst>
              <a:ext uri="{FF2B5EF4-FFF2-40B4-BE49-F238E27FC236}">
                <a16:creationId xmlns:a16="http://schemas.microsoft.com/office/drawing/2014/main" id="{205E7377-0A4C-4C4E-97C3-0EB5C23F49E4}"/>
              </a:ext>
            </a:extLst>
          </p:cNvPr>
          <p:cNvSpPr>
            <a:spLocks noGrp="1" noChangeArrowheads="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algn="ctr" fontAlgn="base">
              <a:spcBef>
                <a:spcPct val="0"/>
              </a:spcBef>
              <a:spcAft>
                <a:spcPct val="0"/>
              </a:spcAft>
            </a:pPr>
            <a:r>
              <a:rPr lang="de-DE" altLang="fr-FR">
                <a:solidFill>
                  <a:schemeClr val="accent1"/>
                </a:solidFill>
                <a:latin typeface="Calibri" panose="020f0502020204030204" pitchFamily="34" charset="0"/>
              </a:rPr>
              <a:t>Hogan Lovells</a:t>
            </a:r>
          </a:p>
        </p:txBody>
      </p:sp>
      <p:sp>
        <p:nvSpPr>
          <p:cNvPr id="31747" name="Slide Number Placeholder 2">
            <a:extLst>
              <a:ext uri="{FF2B5EF4-FFF2-40B4-BE49-F238E27FC236}">
                <a16:creationId xmlns:a16="http://schemas.microsoft.com/office/drawing/2014/main" id="{6645E35D-0773-4367-8106-775BA6850187}"/>
              </a:ext>
            </a:extLst>
          </p:cNvPr>
          <p:cNvSpPr>
            <a:spLocks noGrp="1" noChangeArrowheads="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a:defRPr>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marL="742950" indent="-285750">
              <a:defRPr>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marL="11430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marL="16002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marL="2057400" indent="-228600">
              <a:defRPr>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ea typeface="Georgia" panose="02040502050405020303" pitchFamily="18" charset="0"/>
                <a:cs typeface="Georgia" panose="02040502050405020303" pitchFamily="18" charset="0"/>
              </a:defRPr>
            </a:lvl9pPr>
          </a:lstStyle>
          <a:p>
            <a:pPr fontAlgn="base">
              <a:spcBef>
                <a:spcPct val="0"/>
              </a:spcBef>
              <a:spcAft>
                <a:spcPct val="0"/>
              </a:spcAft>
            </a:pPr>
            <a:r>
              <a:rPr lang="en-GB" altLang="fr-FR">
                <a:solidFill>
                  <a:schemeClr val="accent1"/>
                </a:solidFill>
                <a:latin typeface="Calibri" panose="020f0502020204030204" pitchFamily="34" charset="0"/>
              </a:rPr>
              <a:t>|  </a:t>
            </a:r>
            <a:fld id="{550CE736-8485-4911-80F5-500854E72C2C}" type="slidenum">
              <a:rPr lang="en-GB" altLang="fr-FR" smtClean="0">
                <a:solidFill>
                  <a:schemeClr val="accent1"/>
                </a:solidFill>
                <a:latin typeface="Calibri" panose="020f0502020204030204" pitchFamily="34" charset="0"/>
              </a:rPr>
              <a:pPr fontAlgn="base">
                <a:spcBef>
                  <a:spcPct val="0"/>
                </a:spcBef>
                <a:spcAft>
                  <a:spcPct val="0"/>
                </a:spcAft>
              </a:pPr>
              <a:t>9</a:t>
            </a:fld>
            <a:endParaRPr lang="en-GB" altLang="fr-FR">
              <a:solidFill>
                <a:schemeClr val="accent1"/>
              </a:solidFill>
              <a:latin typeface="Calibri" panose="020f0502020204030204" pitchFamily="34" charset="0"/>
            </a:endParaRPr>
          </a:p>
        </p:txBody>
      </p:sp>
      <p:sp>
        <p:nvSpPr>
          <p:cNvPr id="4" name="Content Placeholder 3">
            <a:extLst>
              <a:ext uri="{FF2B5EF4-FFF2-40B4-BE49-F238E27FC236}">
                <a16:creationId xmlns:a16="http://schemas.microsoft.com/office/drawing/2014/main" id="{528410AE-9E0B-4B8F-9D79-F03C2869F36C}"/>
              </a:ext>
            </a:extLst>
          </p:cNvPr>
          <p:cNvSpPr>
            <a:spLocks noGrp="1"/>
          </p:cNvSpPr>
          <p:nvPr>
            <p:ph sz="quarter" idx="12"/>
          </p:nvPr>
        </p:nvSpPr>
        <p:spPr>
          <a:xfrm>
            <a:off x="287338" y="900113"/>
            <a:ext cx="8569325" cy="3937000"/>
          </a:xfrm>
        </p:spPr>
        <p:txBody>
          <a:bodyPr/>
          <a:lstStyle/>
          <a:p>
            <a:pPr marL="270000" indent="-270000" eaLnBrk="1" fontAlgn="auto" hangingPunct="1">
              <a:spcBef>
                <a:spcPct val="0"/>
              </a:spcBef>
              <a:defRPr/>
            </a:pPr>
            <a:r>
              <a:rPr lang="fr-FR"/>
              <a:t>Chaque finalité doit être présentée avec un intitulé court, accompagné d’un bref descriptif</a:t>
            </a:r>
          </a:p>
          <a:p>
            <a:pPr marL="270000" indent="-270000" eaLnBrk="1" fontAlgn="auto" hangingPunct="1">
              <a:spcBef>
                <a:spcPct val="0"/>
              </a:spcBef>
              <a:defRPr/>
            </a:pPr>
            <a:r>
              <a:rPr lang="fr-FR"/>
              <a:t>En complément de la liste des finalités présentées sur le premier écran,</a:t>
            </a:r>
          </a:p>
          <a:p>
            <a:pPr marL="540000" lvl="1" indent="-270000" eaLnBrk="1" fontAlgn="auto" hangingPunct="1">
              <a:spcBef>
                <a:spcPct val="0"/>
              </a:spcBef>
              <a:defRPr/>
            </a:pPr>
            <a:r>
              <a:rPr lang="fr-FR"/>
              <a:t>fournir une description plus détaillée de ces finalités, accessible depuis l’interface de recueil du consentement</a:t>
            </a:r>
          </a:p>
          <a:p>
            <a:pPr marL="270000" indent="-270000" eaLnBrk="1" fontAlgn="auto" hangingPunct="1">
              <a:spcBef>
                <a:spcPct val="0"/>
              </a:spcBef>
              <a:defRPr/>
            </a:pPr>
            <a:r>
              <a:rPr lang="fr-FR"/>
              <a:t>Pour ceux qui veulent en faire encore plus…</a:t>
            </a:r>
          </a:p>
          <a:p>
            <a:pPr marL="540000" lvl="1" indent="-270000" eaLnBrk="1" fontAlgn="auto" hangingPunct="1">
              <a:spcBef>
                <a:spcPct val="0"/>
              </a:spcBef>
              <a:defRPr/>
            </a:pPr>
            <a:r>
              <a:rPr lang="fr-FR"/>
              <a:t>Au titre de bonne pratique, la CNIL recommande de préciser les catégories de données collectées en les associant aux finalités qu’elles permettent d’atteindre</a:t>
            </a:r>
          </a:p>
        </p:txBody>
      </p:sp>
      <p:sp>
        <p:nvSpPr>
          <p:cNvPr id="5" name="Title 4">
            <a:extLst>
              <a:ext uri="{FF2B5EF4-FFF2-40B4-BE49-F238E27FC236}">
                <a16:creationId xmlns:a16="http://schemas.microsoft.com/office/drawing/2014/main" id="{20502A7A-2148-489B-AF0D-082B9FD0F876}"/>
              </a:ext>
            </a:extLst>
          </p:cNvPr>
          <p:cNvSpPr>
            <a:spLocks noGrp="1"/>
          </p:cNvSpPr>
          <p:nvPr>
            <p:ph type="title"/>
          </p:nvPr>
        </p:nvSpPr>
        <p:spPr/>
        <p:txBody>
          <a:bodyPr/>
          <a:lstStyle/>
          <a:p>
            <a:pPr eaLnBrk="1" fontAlgn="auto" hangingPunct="1">
              <a:spcBef>
                <a:spcPct val="0"/>
              </a:spcBef>
              <a:spcAft>
                <a:spcPct val="0"/>
              </a:spcAft>
              <a:defRPr/>
            </a:pPr>
            <a:r>
              <a:rPr lang="fr-FR"/>
              <a:t>Consentement éclairé : Information sur les finalités</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18.09.12"/>
  <p:tag name="AS_TITLE" val="Aspose.Slides for .NET 4.0"/>
  <p:tag name="AS_VERSION" val="18.9"/>
</p:tagLst>
</file>

<file path=ppt/theme/theme1.xml><?xml version="1.0" encoding="utf-8"?>
<a:theme xmlns:r="http://schemas.openxmlformats.org/officeDocument/2006/relationships" xmlns:a="http://schemas.openxmlformats.org/drawingml/2006/main" name="blank">
  <a:themeElements>
    <a:clrScheme name="Hogan Lovells">
      <a:dk1>
        <a:srgbClr val="4D5357"/>
      </a:dk1>
      <a:lt1>
        <a:srgbClr val="FFFFFF"/>
      </a:lt1>
      <a:dk2>
        <a:srgbClr val="2C5E4F"/>
      </a:dk2>
      <a:lt2>
        <a:srgbClr val="BED600"/>
      </a:lt2>
      <a:accent1>
        <a:srgbClr val="58A618"/>
      </a:accent1>
      <a:accent2>
        <a:srgbClr val="AAA38E"/>
      </a:accent2>
      <a:accent3>
        <a:srgbClr val="4B2942"/>
      </a:accent3>
      <a:accent4>
        <a:srgbClr val="5482AB"/>
      </a:accent4>
      <a:accent5>
        <a:srgbClr val="BEC5C2"/>
      </a:accent5>
      <a:accent6>
        <a:srgbClr val="557630"/>
      </a:accent6>
      <a:hlink>
        <a:srgbClr val="C50084"/>
      </a:hlink>
      <a:folHlink>
        <a:srgbClr val="FFA100"/>
      </a:folHlink>
    </a:clrScheme>
    <a:fontScheme name="HL_Theme">
      <a:majorFont>
        <a:latin typeface="Calibri"/>
        <a:ea typeface="Arial"/>
        <a:cs typeface="Arial"/>
      </a:majorFont>
      <a:minorFont>
        <a:latin typeface="Georgia"/>
        <a:ea typeface="Georgia"/>
        <a:cs typeface="Georgia"/>
      </a:minorFont>
    </a:fontScheme>
    <a:fmtScheme name="New Theme">
      <a: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fillStyleLst>
      <a:lnStyleLst>
        <a:ln w="12700" cap="rnd" cmpd="sng" algn="ctr">
          <a:solidFill>
            <a:schemeClr val="phClr"/>
          </a:solidFill>
          <a:prstDash val="solid"/>
        </a:ln>
        <a:ln w="12700" cap="rnd" cmpd="sng" algn="ctr">
          <a:solidFill>
            <a:schemeClr val="phClr"/>
          </a:solidFill>
          <a:prstDash val="solid"/>
        </a:ln>
        <a:ln w="12700" cap="rnd" cmpd="sng" algn="ctr">
          <a:solidFill>
            <a:schemeClr val="phClr"/>
          </a:solidFill>
          <a:prstDash val="solid"/>
        </a:ln>
      </a:lnStyleLst>
      <a:effectStyleLst>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
          <a:effectLst/>
          <a:scene3d>
            <a:camera prst="orthographicFront" fov="0">
              <a:rot lat="0" lon="0" rev="0"/>
            </a:camera>
            <a:lightRig rig="threePt" dir="tl"/>
          </a:scene3d>
          <a:sp3d>
            <a:bevelT w="0" h="0"/>
          </a:sp3d>
        </a:effectStyle>
      </a:effectStyleLst>
      <a:bgFillStyleLst>
        <a:solidFill>
          <a:schemeClr val="phClr"/>
        </a:solidFill>
        <a:gradFill rotWithShape="1">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gradFill>
        <a:gradFill rotWithShape="1">
          <a:gsLst>
            <a:gs pos="0">
              <a:schemeClr val="phClr">
                <a:tint val="80000"/>
              </a:schemeClr>
            </a:gs>
            <a:gs pos="100000">
              <a:schemeClr val="phClr">
                <a:shade val="3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sz="11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a:defPPr>
      </a:lstStyle>
    </a:txDef>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blank</Template>
  <Company/>
  <PresentationFormat>On-screen Show (16:9)</PresentationFormat>
  <Paragraphs>146</Paragraphs>
  <Slides>16</Slides>
  <Notes>0</Notes>
  <TotalTime>0</TotalTime>
  <HiddenSlides>0</HiddenSlides>
  <MMClips>0</MMClips>
  <ScaleCrop>0</ScaleCrop>
  <HeadingPairs>
    <vt:vector baseType="variant" size="4">
      <vt:variant>
        <vt:lpstr>Theme</vt:lpstr>
      </vt:variant>
      <vt:variant>
        <vt:i4>1</vt:i4>
      </vt:variant>
      <vt:variant>
        <vt:lpstr>Slide Titles</vt:lpstr>
      </vt:variant>
      <vt:variant>
        <vt:i4>16</vt:i4>
      </vt:variant>
    </vt:vector>
  </HeadingPairs>
  <TitlesOfParts>
    <vt:vector baseType="lpstr" size="17">
      <vt:lpstr>blank</vt:lpstr>
      <vt:lpstr>La nouvelle recommandationet les lignes directricesde la CNIL</vt:lpstr>
      <vt:lpstr>Sujets principaux</vt:lpstr>
      <vt:lpstr>Champ d’application</vt:lpstr>
      <vt:lpstr>Cookie walls</vt:lpstr>
      <vt:lpstr>Consentement par finalité</vt:lpstr>
      <vt:lpstr>Consentement : un acte positif. Le silence vaut refus</vt:lpstr>
      <vt:lpstr>Informations minimales à fournir</vt:lpstr>
      <vt:lpstr>La « liste des responsables » de traitement</vt:lpstr>
      <vt:lpstr>Consentement éclairé : Information sur les finalités</vt:lpstr>
      <vt:lpstr>Droit au refus : une condition de validité du consentement ?</vt:lpstr>
      <vt:lpstr>Conservation des choix : une symétrie consentement/refus ?</vt:lpstr>
      <vt:lpstr>Preuve du consentement</vt:lpstr>
      <vt:lpstr>Traceurs exemptés de consentement</vt:lpstr>
      <vt:lpstr>Traceurs exemptés de consentement</vt:lpstr>
      <vt:lpstr>Traceurs exemptés de consentement</vt:lpstr>
      <vt:lpstr>Distribution des rôles entre les acteurs</vt:lpstr>
    </vt:vector>
  </TitlesOfParts>
  <LinksUpToDate>0</LinksUpToDate>
  <SharedDoc>0</SharedDoc>
  <HyperlinksChanged>0</HyperlinksChanged>
  <Application>Aspose.Slides for .NET</Application>
  <AppVersion>18.0900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2020-11-03T13:40:23Z</dcterms:created>
  <dcterms:modified xsi:type="dcterms:W3CDTF">2020-11-03T13:40:23Z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eDOCS AutoSave">
    <vt:lpwstr/>
  </property>
</Properties>
</file>